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sldIdLst>
    <p:sldId id="258" r:id="rId5"/>
  </p:sldIdLst>
  <p:sldSz cx="24479250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4697"/>
  </p:normalViewPr>
  <p:slideViewPr>
    <p:cSldViewPr snapToGrid="0" snapToObjects="1">
      <p:cViewPr varScale="1">
        <p:scale>
          <a:sx n="46" d="100"/>
          <a:sy n="46" d="100"/>
        </p:scale>
        <p:origin x="2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30B25-A422-4ADB-9144-722B69C7301E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68338" y="1143000"/>
            <a:ext cx="5521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05F8E-5EA4-496C-B8C1-AFDB038A2C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230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5F8E-5EA4-496C-B8C1-AFDB038A2C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6881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9906" y="2238751"/>
            <a:ext cx="18359438" cy="4762488"/>
          </a:xfrm>
        </p:spPr>
        <p:txBody>
          <a:bodyPr anchor="b"/>
          <a:lstStyle>
            <a:lvl1pPr algn="ctr">
              <a:defRPr sz="1196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9906" y="7184899"/>
            <a:ext cx="18359438" cy="3302709"/>
          </a:xfrm>
        </p:spPr>
        <p:txBody>
          <a:bodyPr/>
          <a:lstStyle>
            <a:lvl1pPr marL="0" indent="0" algn="ctr">
              <a:buNone/>
              <a:defRPr sz="4787"/>
            </a:lvl1pPr>
            <a:lvl2pPr marL="911977" indent="0" algn="ctr">
              <a:buNone/>
              <a:defRPr sz="3989"/>
            </a:lvl2pPr>
            <a:lvl3pPr marL="1823954" indent="0" algn="ctr">
              <a:buNone/>
              <a:defRPr sz="3590"/>
            </a:lvl3pPr>
            <a:lvl4pPr marL="2735931" indent="0" algn="ctr">
              <a:buNone/>
              <a:defRPr sz="3192"/>
            </a:lvl4pPr>
            <a:lvl5pPr marL="3647907" indent="0" algn="ctr">
              <a:buNone/>
              <a:defRPr sz="3192"/>
            </a:lvl5pPr>
            <a:lvl6pPr marL="4559884" indent="0" algn="ctr">
              <a:buNone/>
              <a:defRPr sz="3192"/>
            </a:lvl6pPr>
            <a:lvl7pPr marL="5471861" indent="0" algn="ctr">
              <a:buNone/>
              <a:defRPr sz="3192"/>
            </a:lvl7pPr>
            <a:lvl8pPr marL="6383838" indent="0" algn="ctr">
              <a:buNone/>
              <a:defRPr sz="3192"/>
            </a:lvl8pPr>
            <a:lvl9pPr marL="7295815" indent="0" algn="ctr">
              <a:buNone/>
              <a:defRPr sz="3192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3660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43068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199" y="3410374"/>
            <a:ext cx="21113353" cy="5690286"/>
          </a:xfrm>
        </p:spPr>
        <p:txBody>
          <a:bodyPr anchor="b"/>
          <a:lstStyle>
            <a:lvl1pPr>
              <a:defRPr sz="1196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0199" y="9154493"/>
            <a:ext cx="21113353" cy="2992387"/>
          </a:xfrm>
        </p:spPr>
        <p:txBody>
          <a:bodyPr/>
          <a:lstStyle>
            <a:lvl1pPr marL="0" indent="0">
              <a:buNone/>
              <a:defRPr sz="4787">
                <a:solidFill>
                  <a:schemeClr val="tx1">
                    <a:tint val="75000"/>
                  </a:schemeClr>
                </a:solidFill>
              </a:defRPr>
            </a:lvl1pPr>
            <a:lvl2pPr marL="911977" indent="0">
              <a:buNone/>
              <a:defRPr sz="3989">
                <a:solidFill>
                  <a:schemeClr val="tx1">
                    <a:tint val="75000"/>
                  </a:schemeClr>
                </a:solidFill>
              </a:defRPr>
            </a:lvl2pPr>
            <a:lvl3pPr marL="1823954" indent="0">
              <a:buNone/>
              <a:defRPr sz="3590">
                <a:solidFill>
                  <a:schemeClr val="tx1">
                    <a:tint val="75000"/>
                  </a:schemeClr>
                </a:solidFill>
              </a:defRPr>
            </a:lvl3pPr>
            <a:lvl4pPr marL="2735931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4pPr>
            <a:lvl5pPr marL="3647907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5pPr>
            <a:lvl6pPr marL="4559884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6pPr>
            <a:lvl7pPr marL="5471861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7pPr>
            <a:lvl8pPr marL="6383838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8pPr>
            <a:lvl9pPr marL="7295815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648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2949" y="3641531"/>
            <a:ext cx="10403681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2620" y="3641531"/>
            <a:ext cx="10403681" cy="867950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60298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137" y="728307"/>
            <a:ext cx="21113353" cy="26440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6138" y="3353376"/>
            <a:ext cx="10355869" cy="1643437"/>
          </a:xfrm>
        </p:spPr>
        <p:txBody>
          <a:bodyPr anchor="b"/>
          <a:lstStyle>
            <a:lvl1pPr marL="0" indent="0">
              <a:buNone/>
              <a:defRPr sz="4787" b="1"/>
            </a:lvl1pPr>
            <a:lvl2pPr marL="911977" indent="0">
              <a:buNone/>
              <a:defRPr sz="3989" b="1"/>
            </a:lvl2pPr>
            <a:lvl3pPr marL="1823954" indent="0">
              <a:buNone/>
              <a:defRPr sz="3590" b="1"/>
            </a:lvl3pPr>
            <a:lvl4pPr marL="2735931" indent="0">
              <a:buNone/>
              <a:defRPr sz="3192" b="1"/>
            </a:lvl4pPr>
            <a:lvl5pPr marL="3647907" indent="0">
              <a:buNone/>
              <a:defRPr sz="3192" b="1"/>
            </a:lvl5pPr>
            <a:lvl6pPr marL="4559884" indent="0">
              <a:buNone/>
              <a:defRPr sz="3192" b="1"/>
            </a:lvl6pPr>
            <a:lvl7pPr marL="5471861" indent="0">
              <a:buNone/>
              <a:defRPr sz="3192" b="1"/>
            </a:lvl7pPr>
            <a:lvl8pPr marL="6383838" indent="0">
              <a:buNone/>
              <a:defRPr sz="3192" b="1"/>
            </a:lvl8pPr>
            <a:lvl9pPr marL="7295815" indent="0">
              <a:buNone/>
              <a:defRPr sz="319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86138" y="4996813"/>
            <a:ext cx="10355869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92620" y="3353376"/>
            <a:ext cx="10406870" cy="1643437"/>
          </a:xfrm>
        </p:spPr>
        <p:txBody>
          <a:bodyPr anchor="b"/>
          <a:lstStyle>
            <a:lvl1pPr marL="0" indent="0">
              <a:buNone/>
              <a:defRPr sz="4787" b="1"/>
            </a:lvl1pPr>
            <a:lvl2pPr marL="911977" indent="0">
              <a:buNone/>
              <a:defRPr sz="3989" b="1"/>
            </a:lvl2pPr>
            <a:lvl3pPr marL="1823954" indent="0">
              <a:buNone/>
              <a:defRPr sz="3590" b="1"/>
            </a:lvl3pPr>
            <a:lvl4pPr marL="2735931" indent="0">
              <a:buNone/>
              <a:defRPr sz="3192" b="1"/>
            </a:lvl4pPr>
            <a:lvl5pPr marL="3647907" indent="0">
              <a:buNone/>
              <a:defRPr sz="3192" b="1"/>
            </a:lvl5pPr>
            <a:lvl6pPr marL="4559884" indent="0">
              <a:buNone/>
              <a:defRPr sz="3192" b="1"/>
            </a:lvl6pPr>
            <a:lvl7pPr marL="5471861" indent="0">
              <a:buNone/>
              <a:defRPr sz="3192" b="1"/>
            </a:lvl7pPr>
            <a:lvl8pPr marL="6383838" indent="0">
              <a:buNone/>
              <a:defRPr sz="3192" b="1"/>
            </a:lvl8pPr>
            <a:lvl9pPr marL="7295815" indent="0">
              <a:buNone/>
              <a:defRPr sz="319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92620" y="4996813"/>
            <a:ext cx="10406870" cy="7349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7713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36309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8218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138" y="911966"/>
            <a:ext cx="7895195" cy="3191881"/>
          </a:xfrm>
        </p:spPr>
        <p:txBody>
          <a:bodyPr anchor="b"/>
          <a:lstStyle>
            <a:lvl1pPr>
              <a:defRPr sz="638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06870" y="1969594"/>
            <a:ext cx="12392620" cy="9721303"/>
          </a:xfrm>
        </p:spPr>
        <p:txBody>
          <a:bodyPr/>
          <a:lstStyle>
            <a:lvl1pPr>
              <a:defRPr sz="6383"/>
            </a:lvl1pPr>
            <a:lvl2pPr>
              <a:defRPr sz="5585"/>
            </a:lvl2pPr>
            <a:lvl3pPr>
              <a:defRPr sz="4787"/>
            </a:lvl3pPr>
            <a:lvl4pPr>
              <a:defRPr sz="3989"/>
            </a:lvl4pPr>
            <a:lvl5pPr>
              <a:defRPr sz="3989"/>
            </a:lvl5pPr>
            <a:lvl6pPr>
              <a:defRPr sz="3989"/>
            </a:lvl6pPr>
            <a:lvl7pPr>
              <a:defRPr sz="3989"/>
            </a:lvl7pPr>
            <a:lvl8pPr>
              <a:defRPr sz="3989"/>
            </a:lvl8pPr>
            <a:lvl9pPr>
              <a:defRPr sz="398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6138" y="4103846"/>
            <a:ext cx="7895195" cy="7602883"/>
          </a:xfrm>
        </p:spPr>
        <p:txBody>
          <a:bodyPr/>
          <a:lstStyle>
            <a:lvl1pPr marL="0" indent="0">
              <a:buNone/>
              <a:defRPr sz="3192"/>
            </a:lvl1pPr>
            <a:lvl2pPr marL="911977" indent="0">
              <a:buNone/>
              <a:defRPr sz="2793"/>
            </a:lvl2pPr>
            <a:lvl3pPr marL="1823954" indent="0">
              <a:buNone/>
              <a:defRPr sz="2394"/>
            </a:lvl3pPr>
            <a:lvl4pPr marL="2735931" indent="0">
              <a:buNone/>
              <a:defRPr sz="1995"/>
            </a:lvl4pPr>
            <a:lvl5pPr marL="3647907" indent="0">
              <a:buNone/>
              <a:defRPr sz="1995"/>
            </a:lvl5pPr>
            <a:lvl6pPr marL="4559884" indent="0">
              <a:buNone/>
              <a:defRPr sz="1995"/>
            </a:lvl6pPr>
            <a:lvl7pPr marL="5471861" indent="0">
              <a:buNone/>
              <a:defRPr sz="1995"/>
            </a:lvl7pPr>
            <a:lvl8pPr marL="6383838" indent="0">
              <a:buNone/>
              <a:defRPr sz="1995"/>
            </a:lvl8pPr>
            <a:lvl9pPr marL="7295815" indent="0">
              <a:buNone/>
              <a:defRPr sz="199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079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138" y="911966"/>
            <a:ext cx="7895195" cy="3191881"/>
          </a:xfrm>
        </p:spPr>
        <p:txBody>
          <a:bodyPr anchor="b"/>
          <a:lstStyle>
            <a:lvl1pPr>
              <a:defRPr sz="638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06870" y="1969594"/>
            <a:ext cx="12392620" cy="9721303"/>
          </a:xfrm>
        </p:spPr>
        <p:txBody>
          <a:bodyPr anchor="t"/>
          <a:lstStyle>
            <a:lvl1pPr marL="0" indent="0">
              <a:buNone/>
              <a:defRPr sz="6383"/>
            </a:lvl1pPr>
            <a:lvl2pPr marL="911977" indent="0">
              <a:buNone/>
              <a:defRPr sz="5585"/>
            </a:lvl2pPr>
            <a:lvl3pPr marL="1823954" indent="0">
              <a:buNone/>
              <a:defRPr sz="4787"/>
            </a:lvl3pPr>
            <a:lvl4pPr marL="2735931" indent="0">
              <a:buNone/>
              <a:defRPr sz="3989"/>
            </a:lvl4pPr>
            <a:lvl5pPr marL="3647907" indent="0">
              <a:buNone/>
              <a:defRPr sz="3989"/>
            </a:lvl5pPr>
            <a:lvl6pPr marL="4559884" indent="0">
              <a:buNone/>
              <a:defRPr sz="3989"/>
            </a:lvl6pPr>
            <a:lvl7pPr marL="5471861" indent="0">
              <a:buNone/>
              <a:defRPr sz="3989"/>
            </a:lvl7pPr>
            <a:lvl8pPr marL="6383838" indent="0">
              <a:buNone/>
              <a:defRPr sz="3989"/>
            </a:lvl8pPr>
            <a:lvl9pPr marL="7295815" indent="0">
              <a:buNone/>
              <a:defRPr sz="398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6138" y="4103846"/>
            <a:ext cx="7895195" cy="7602883"/>
          </a:xfrm>
        </p:spPr>
        <p:txBody>
          <a:bodyPr/>
          <a:lstStyle>
            <a:lvl1pPr marL="0" indent="0">
              <a:buNone/>
              <a:defRPr sz="3192"/>
            </a:lvl1pPr>
            <a:lvl2pPr marL="911977" indent="0">
              <a:buNone/>
              <a:defRPr sz="2793"/>
            </a:lvl2pPr>
            <a:lvl3pPr marL="1823954" indent="0">
              <a:buNone/>
              <a:defRPr sz="2394"/>
            </a:lvl3pPr>
            <a:lvl4pPr marL="2735931" indent="0">
              <a:buNone/>
              <a:defRPr sz="1995"/>
            </a:lvl4pPr>
            <a:lvl5pPr marL="3647907" indent="0">
              <a:buNone/>
              <a:defRPr sz="1995"/>
            </a:lvl5pPr>
            <a:lvl6pPr marL="4559884" indent="0">
              <a:buNone/>
              <a:defRPr sz="1995"/>
            </a:lvl6pPr>
            <a:lvl7pPr marL="5471861" indent="0">
              <a:buNone/>
              <a:defRPr sz="1995"/>
            </a:lvl7pPr>
            <a:lvl8pPr marL="6383838" indent="0">
              <a:buNone/>
              <a:defRPr sz="1995"/>
            </a:lvl8pPr>
            <a:lvl9pPr marL="7295815" indent="0">
              <a:buNone/>
              <a:defRPr sz="199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5951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2541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517963" y="728306"/>
            <a:ext cx="5278338" cy="115927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82949" y="728306"/>
            <a:ext cx="15529024" cy="115927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19775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2949" y="728307"/>
            <a:ext cx="21113353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2949" y="3641531"/>
            <a:ext cx="21113353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82949" y="12678860"/>
            <a:ext cx="5507831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0FBA2-B73F-9C43-B6D8-8374E977F561}" type="datetimeFigureOut">
              <a:rPr lang="es-EC" smtClean="0"/>
              <a:t>29/09/2023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08752" y="12678860"/>
            <a:ext cx="82617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88470" y="12678860"/>
            <a:ext cx="5507831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66CDF-ECB7-174E-86C8-7106D8F1766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450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23954" rtl="0" eaLnBrk="1" latinLnBrk="0" hangingPunct="1">
        <a:lnSpc>
          <a:spcPct val="90000"/>
        </a:lnSpc>
        <a:spcBef>
          <a:spcPct val="0"/>
        </a:spcBef>
        <a:buNone/>
        <a:defRPr sz="87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988" indent="-455988" algn="l" defTabSz="182395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5" kern="1200">
          <a:solidFill>
            <a:schemeClr val="tx1"/>
          </a:solidFill>
          <a:latin typeface="+mn-lt"/>
          <a:ea typeface="+mn-ea"/>
          <a:cs typeface="+mn-cs"/>
        </a:defRPr>
      </a:lvl1pPr>
      <a:lvl2pPr marL="1367965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4787" kern="1200">
          <a:solidFill>
            <a:schemeClr val="tx1"/>
          </a:solidFill>
          <a:latin typeface="+mn-lt"/>
          <a:ea typeface="+mn-ea"/>
          <a:cs typeface="+mn-cs"/>
        </a:defRPr>
      </a:lvl2pPr>
      <a:lvl3pPr marL="2279942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989" kern="1200">
          <a:solidFill>
            <a:schemeClr val="tx1"/>
          </a:solidFill>
          <a:latin typeface="+mn-lt"/>
          <a:ea typeface="+mn-ea"/>
          <a:cs typeface="+mn-cs"/>
        </a:defRPr>
      </a:lvl3pPr>
      <a:lvl4pPr marL="319191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410389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501587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92784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83982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75180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1pPr>
      <a:lvl2pPr marL="91197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2pPr>
      <a:lvl3pPr marL="182395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3pPr>
      <a:lvl4pPr marL="273593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364790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455988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47186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383838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295815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BB138EB-F50D-BD3D-3660-9E49FB499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571313" cy="13705494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368D8A71-171A-864F-968C-B2A0A258E0E5}"/>
              </a:ext>
            </a:extLst>
          </p:cNvPr>
          <p:cNvSpPr/>
          <p:nvPr/>
        </p:nvSpPr>
        <p:spPr>
          <a:xfrm>
            <a:off x="1553567" y="547767"/>
            <a:ext cx="129937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5400" b="1" dirty="0">
                <a:solidFill>
                  <a:schemeClr val="accent5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Nivel de satisfacción ciudadana</a:t>
            </a:r>
          </a:p>
          <a:p>
            <a:r>
              <a:rPr lang="es-EC" sz="5400" b="1" dirty="0" smtClean="0">
                <a:solidFill>
                  <a:schemeClr val="accent5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Nacional</a:t>
            </a:r>
            <a:endParaRPr lang="es-EC" sz="5400" b="1" dirty="0">
              <a:solidFill>
                <a:schemeClr val="accent5">
                  <a:lumMod val="50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2F57214-8297-2143-BA39-2E2D502777B0}"/>
              </a:ext>
            </a:extLst>
          </p:cNvPr>
          <p:cNvSpPr/>
          <p:nvPr/>
        </p:nvSpPr>
        <p:spPr>
          <a:xfrm>
            <a:off x="2735963" y="5013233"/>
            <a:ext cx="768771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Satisfacción Ciudadana: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AF51B88-A2C1-D74B-B5AD-F48E5E6866F2}"/>
              </a:ext>
            </a:extLst>
          </p:cNvPr>
          <p:cNvSpPr/>
          <p:nvPr/>
        </p:nvSpPr>
        <p:spPr>
          <a:xfrm>
            <a:off x="2997290" y="6453430"/>
            <a:ext cx="63337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Evaluador de llamadas:</a:t>
            </a:r>
            <a:endParaRPr lang="es-EC"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E54BE19-8FF7-9749-9D4D-5AD402A3730F}"/>
              </a:ext>
            </a:extLst>
          </p:cNvPr>
          <p:cNvSpPr/>
          <p:nvPr/>
        </p:nvSpPr>
        <p:spPr>
          <a:xfrm>
            <a:off x="2997288" y="7943492"/>
            <a:ext cx="58973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Ciudadana:	</a:t>
            </a:r>
            <a:endParaRPr lang="es-EC"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DBEBB82-EFCE-7340-AE25-1D99BA784B34}"/>
              </a:ext>
            </a:extLst>
          </p:cNvPr>
          <p:cNvSpPr/>
          <p:nvPr/>
        </p:nvSpPr>
        <p:spPr>
          <a:xfrm>
            <a:off x="2997289" y="9373894"/>
            <a:ext cx="48790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</a:t>
            </a:r>
            <a:r>
              <a:rPr lang="es-EC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Sanitaria</a:t>
            </a:r>
            <a:r>
              <a:rPr lang="es-EC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C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FDF7EAD-65F9-6D4F-BEED-E77B92D503F9}"/>
              </a:ext>
            </a:extLst>
          </p:cNvPr>
          <p:cNvSpPr/>
          <p:nvPr/>
        </p:nvSpPr>
        <p:spPr>
          <a:xfrm>
            <a:off x="2997287" y="10866474"/>
            <a:ext cx="51076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Tránsito y Movilidad:</a:t>
            </a:r>
            <a:endParaRPr lang="es-EC"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3AF51B88-A2C1-D74B-B5AD-F48E5E6866F2}"/>
              </a:ext>
            </a:extLst>
          </p:cNvPr>
          <p:cNvSpPr/>
          <p:nvPr/>
        </p:nvSpPr>
        <p:spPr>
          <a:xfrm rot="16200000">
            <a:off x="-94267" y="9213107"/>
            <a:ext cx="27527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30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SERVICIOS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F4A946DB-F2AD-0941-AD6B-F998EEECC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213" y="359013"/>
            <a:ext cx="165774" cy="2020386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F06CBA11-6795-234B-93AB-FC8C1EBD677D}"/>
              </a:ext>
            </a:extLst>
          </p:cNvPr>
          <p:cNvSpPr/>
          <p:nvPr/>
        </p:nvSpPr>
        <p:spPr>
          <a:xfrm>
            <a:off x="11735972" y="3540070"/>
            <a:ext cx="43883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4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</a:t>
            </a:r>
            <a:r>
              <a:rPr lang="es-EC" sz="4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C" sz="4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C" sz="4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semestre </a:t>
            </a:r>
            <a:r>
              <a:rPr lang="es-EC" sz="4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es-EC" sz="4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s-EC" sz="4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52FD99A9-7FAE-5247-83DF-91A2E9C2358D}"/>
              </a:ext>
            </a:extLst>
          </p:cNvPr>
          <p:cNvSpPr/>
          <p:nvPr/>
        </p:nvSpPr>
        <p:spPr>
          <a:xfrm>
            <a:off x="11989465" y="4974637"/>
            <a:ext cx="25578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5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</a:t>
            </a:r>
            <a:r>
              <a:rPr lang="es-EC" sz="5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r>
              <a:rPr lang="es-EC" sz="5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D85A789-2F8B-EC4F-8F00-22AC098233A4}"/>
              </a:ext>
            </a:extLst>
          </p:cNvPr>
          <p:cNvSpPr/>
          <p:nvPr/>
        </p:nvSpPr>
        <p:spPr>
          <a:xfrm>
            <a:off x="11827015" y="6472537"/>
            <a:ext cx="25540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4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C" sz="4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</a:t>
            </a:r>
            <a:r>
              <a:rPr lang="es-EC" sz="4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,8%</a:t>
            </a:r>
            <a:endParaRPr lang="es-EC" sz="4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6BDCD0E4-B357-6D4B-BC4C-110BF8E86253}"/>
              </a:ext>
            </a:extLst>
          </p:cNvPr>
          <p:cNvSpPr/>
          <p:nvPr/>
        </p:nvSpPr>
        <p:spPr>
          <a:xfrm>
            <a:off x="11827015" y="7901287"/>
            <a:ext cx="25540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4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C" sz="4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</a:t>
            </a:r>
            <a:r>
              <a:rPr lang="es-EC" sz="4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,4%</a:t>
            </a:r>
            <a:endParaRPr lang="es-EC" sz="4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6953D9A9-758F-2C49-80AD-DC50A188251F}"/>
              </a:ext>
            </a:extLst>
          </p:cNvPr>
          <p:cNvSpPr/>
          <p:nvPr/>
        </p:nvSpPr>
        <p:spPr>
          <a:xfrm>
            <a:off x="11781295" y="9358612"/>
            <a:ext cx="2607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4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C" sz="4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  <a:r>
              <a:rPr lang="es-EC" sz="4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,6%</a:t>
            </a:r>
            <a:endParaRPr lang="es-EC" sz="4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DD89B4A6-2FE9-6D45-A32F-AF1A454D1747}"/>
              </a:ext>
            </a:extLst>
          </p:cNvPr>
          <p:cNvSpPr/>
          <p:nvPr/>
        </p:nvSpPr>
        <p:spPr>
          <a:xfrm>
            <a:off x="11781295" y="10758787"/>
            <a:ext cx="2607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4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r>
              <a:rPr lang="es-EC" sz="4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,7%</a:t>
            </a:r>
            <a:endParaRPr lang="es-EC" sz="4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68D8A71-171A-864F-968C-B2A0A258E0E5}"/>
              </a:ext>
            </a:extLst>
          </p:cNvPr>
          <p:cNvSpPr/>
          <p:nvPr/>
        </p:nvSpPr>
        <p:spPr>
          <a:xfrm>
            <a:off x="1005100" y="12955863"/>
            <a:ext cx="105063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General de Planificación y Gestión Estratégica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741714" y="7942851"/>
            <a:ext cx="0" cy="3554565"/>
          </a:xfrm>
          <a:prstGeom prst="line">
            <a:avLst/>
          </a:prstGeom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5AF98E09-6655-7C88-F2AF-A5BE438972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16870888" y="6560197"/>
            <a:ext cx="7038544" cy="2818568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65875D51-7BFA-0049-88AB-4332EEE54CA3}"/>
              </a:ext>
            </a:extLst>
          </p:cNvPr>
          <p:cNvSpPr/>
          <p:nvPr/>
        </p:nvSpPr>
        <p:spPr>
          <a:xfrm>
            <a:off x="17360586" y="7045805"/>
            <a:ext cx="62992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meta establecida </a:t>
            </a:r>
            <a:endParaRPr lang="es-EC" sz="3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C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el Ministerio del </a:t>
            </a:r>
          </a:p>
          <a:p>
            <a:r>
              <a:rPr lang="es-EC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 es</a:t>
            </a:r>
            <a:r>
              <a:rPr lang="es-EC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C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84%</a:t>
            </a:r>
            <a:endParaRPr lang="es-EC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21A2CE1-723E-134A-8764-54B12CDF3E5F}"/>
              </a:ext>
            </a:extLst>
          </p:cNvPr>
          <p:cNvSpPr/>
          <p:nvPr/>
        </p:nvSpPr>
        <p:spPr>
          <a:xfrm>
            <a:off x="2997287" y="11855457"/>
            <a:ext cx="115499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3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Estamos comprometidos con </a:t>
            </a:r>
            <a:r>
              <a:rPr lang="es-EC" sz="30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mejora continua del servicio</a:t>
            </a:r>
            <a:endParaRPr lang="es-EC" sz="3000" b="1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EEA241-E3DE-7798-19F6-CCBF9DE52A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6570562"/>
            <a:ext cx="1221280" cy="75521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218B706-F6A7-5740-DFDE-AB00CFFF8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27727" y="512956"/>
            <a:ext cx="4065717" cy="251415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12278DA-54DE-3AFF-0E79-4A9842BC54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9682" y="2581134"/>
            <a:ext cx="9089043" cy="41735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99C9A728-8482-1EC6-9235-378B17EE80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82665" y="12345382"/>
            <a:ext cx="5108562" cy="119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4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C9D8C6EF8A414BA2E444EF61860167" ma:contentTypeVersion="13" ma:contentTypeDescription="Create a new document." ma:contentTypeScope="" ma:versionID="57fc8c6b10ed79546ff1ac56bccf9409">
  <xsd:schema xmlns:xsd="http://www.w3.org/2001/XMLSchema" xmlns:xs="http://www.w3.org/2001/XMLSchema" xmlns:p="http://schemas.microsoft.com/office/2006/metadata/properties" xmlns:ns3="9951780d-0fc9-429c-bde5-d60b3e008f37" xmlns:ns4="3ab43a3f-2645-495c-836e-bcfb02717911" targetNamespace="http://schemas.microsoft.com/office/2006/metadata/properties" ma:root="true" ma:fieldsID="76ea03175cd4e61eadad9178895c217d" ns3:_="" ns4:_="">
    <xsd:import namespace="9951780d-0fc9-429c-bde5-d60b3e008f37"/>
    <xsd:import namespace="3ab43a3f-2645-495c-836e-bcfb0271791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51780d-0fc9-429c-bde5-d60b3e008f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b43a3f-2645-495c-836e-bcfb0271791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F6C7FE-ADE8-4E03-B48E-26D17FB17FD4}">
  <ds:schemaRefs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3ab43a3f-2645-495c-836e-bcfb02717911"/>
    <ds:schemaRef ds:uri="http://schemas.microsoft.com/office/2006/documentManagement/types"/>
    <ds:schemaRef ds:uri="9951780d-0fc9-429c-bde5-d60b3e008f37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F4D81D9-8FCD-43AC-B882-AB4D804EFB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E865B4-46E8-47E8-B2C3-A29E2C3716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51780d-0fc9-429c-bde5-d60b3e008f37"/>
    <ds:schemaRef ds:uri="3ab43a3f-2645-495c-836e-bcfb027179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2373</TotalTime>
  <Words>59</Words>
  <Application>Microsoft Office PowerPoint</Application>
  <PresentationFormat>Personalizado</PresentationFormat>
  <Paragraphs>21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USER</cp:lastModifiedBy>
  <cp:revision>34</cp:revision>
  <dcterms:created xsi:type="dcterms:W3CDTF">2021-07-26T14:37:41Z</dcterms:created>
  <dcterms:modified xsi:type="dcterms:W3CDTF">2023-09-29T15:32:47Z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0x010100C6C9D8C6EF8A414BA2E444EF61860167</vt:lpwstr>
  </property>
</Properties>
</file>