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xls" ContentType="application/vnd.ms-excel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3.xml" ContentType="application/vnd.openxmlformats-officedocument.themeOverr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76" r:id="rId4"/>
    <p:sldId id="290" r:id="rId5"/>
    <p:sldId id="259" r:id="rId6"/>
    <p:sldId id="291" r:id="rId7"/>
    <p:sldId id="292" r:id="rId8"/>
    <p:sldId id="293" r:id="rId9"/>
    <p:sldId id="294" r:id="rId10"/>
    <p:sldId id="295" r:id="rId11"/>
    <p:sldId id="277" r:id="rId12"/>
    <p:sldId id="304" r:id="rId13"/>
    <p:sldId id="305" r:id="rId14"/>
    <p:sldId id="306" r:id="rId15"/>
    <p:sldId id="278" r:id="rId16"/>
    <p:sldId id="268" r:id="rId17"/>
    <p:sldId id="282" r:id="rId18"/>
    <p:sldId id="309" r:id="rId19"/>
    <p:sldId id="310" r:id="rId20"/>
    <p:sldId id="280" r:id="rId21"/>
    <p:sldId id="281" r:id="rId22"/>
    <p:sldId id="284" r:id="rId23"/>
    <p:sldId id="307" r:id="rId24"/>
    <p:sldId id="308" r:id="rId25"/>
    <p:sldId id="285" r:id="rId26"/>
    <p:sldId id="296" r:id="rId27"/>
    <p:sldId id="286" r:id="rId28"/>
    <p:sldId id="273" r:id="rId29"/>
    <p:sldId id="287" r:id="rId30"/>
    <p:sldId id="274" r:id="rId31"/>
    <p:sldId id="288" r:id="rId32"/>
    <p:sldId id="266" r:id="rId33"/>
    <p:sldId id="289" r:id="rId34"/>
    <p:sldId id="275" r:id="rId35"/>
    <p:sldId id="258" r:id="rId36"/>
  </p:sldIdLst>
  <p:sldSz cx="12192000" cy="6858000"/>
  <p:notesSz cx="6858000" cy="9144000"/>
  <p:defaultTextStyle>
    <a:defPPr>
      <a:defRPr lang="es-EC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28"/>
  </p:normalViewPr>
  <p:slideViewPr>
    <p:cSldViewPr snapToGrid="0" snapToObjects="1">
      <p:cViewPr varScale="1">
        <p:scale>
          <a:sx n="81" d="100"/>
          <a:sy n="81" d="100"/>
        </p:scale>
        <p:origin x="54" y="5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D:\Teletrabajo%2024%20de%20dic%202020%20al%2018%20de%20ene%202021\Informe%20de%20Gesti&#243;n%20Centro%20Zonal%20Portoviejo%202020\Informaci&#243;n%20Estad&#237;stica%20Gesti&#243;n-A&#241;o%202020-Centro%20Zonal%20Portoviejo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D:\Teletrabajo%2024%20de%20dic%202020%20al%2018%20de%20ene%202021\Informe%20de%20Gesti&#243;n%20Centro%20Zonal%20Portoviejo%202020\Informaci&#243;n%20Estad&#237;stica%20Gesti&#243;n-A&#241;o%202020-Centro%20Zonal%20Portoviejo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Libro2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8419697156792237E-2"/>
          <c:y val="0.16094699051139294"/>
          <c:w val="0.85907455585357517"/>
          <c:h val="0.5764250957770046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Incidentes!$B$56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ysClr val="window" lastClr="FFFFFF">
                <a:lumMod val="50000"/>
              </a:sys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es-EC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Incidentes!$A$57:$A$63</c:f>
              <c:strCache>
                <c:ptCount val="7"/>
                <c:pt idx="0">
                  <c:v>Seguridad Ciudadana</c:v>
                </c:pt>
                <c:pt idx="1">
                  <c:v>Gestión Sanitaria</c:v>
                </c:pt>
                <c:pt idx="2">
                  <c:v>Tránsito y Movilidad</c:v>
                </c:pt>
                <c:pt idx="3">
                  <c:v>Gestión de Siniestros</c:v>
                </c:pt>
                <c:pt idx="4">
                  <c:v>Servicios Municipales</c:v>
                </c:pt>
                <c:pt idx="5">
                  <c:v>Servicio Militar</c:v>
                </c:pt>
                <c:pt idx="6">
                  <c:v>Gestión de Riesgos</c:v>
                </c:pt>
              </c:strCache>
            </c:strRef>
          </c:cat>
          <c:val>
            <c:numRef>
              <c:f>Incidentes!$B$57:$B$63</c:f>
              <c:numCache>
                <c:formatCode>#,##0</c:formatCode>
                <c:ptCount val="7"/>
                <c:pt idx="0">
                  <c:v>253454</c:v>
                </c:pt>
                <c:pt idx="1">
                  <c:v>43193</c:v>
                </c:pt>
                <c:pt idx="2">
                  <c:v>31624</c:v>
                </c:pt>
                <c:pt idx="3">
                  <c:v>7152</c:v>
                </c:pt>
                <c:pt idx="4">
                  <c:v>6525</c:v>
                </c:pt>
                <c:pt idx="5">
                  <c:v>1033</c:v>
                </c:pt>
                <c:pt idx="6">
                  <c:v>1391</c:v>
                </c:pt>
              </c:numCache>
            </c:numRef>
          </c:val>
          <c:extLst xmlns:c16r2="http://schemas.microsoft.com/office/drawing/2015/06/chart"/>
        </c:ser>
        <c:ser>
          <c:idx val="1"/>
          <c:order val="1"/>
          <c:tx>
            <c:strRef>
              <c:f>Incidentes!$C$56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ysClr val="window" lastClr="FFFFFF">
                <a:lumMod val="65000"/>
              </a:sys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es-EC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Incidentes!$A$57:$A$63</c:f>
              <c:strCache>
                <c:ptCount val="7"/>
                <c:pt idx="0">
                  <c:v>Seguridad Ciudadana</c:v>
                </c:pt>
                <c:pt idx="1">
                  <c:v>Gestión Sanitaria</c:v>
                </c:pt>
                <c:pt idx="2">
                  <c:v>Tránsito y Movilidad</c:v>
                </c:pt>
                <c:pt idx="3">
                  <c:v>Gestión de Siniestros</c:v>
                </c:pt>
                <c:pt idx="4">
                  <c:v>Servicios Municipales</c:v>
                </c:pt>
                <c:pt idx="5">
                  <c:v>Servicio Militar</c:v>
                </c:pt>
                <c:pt idx="6">
                  <c:v>Gestión de Riesgos</c:v>
                </c:pt>
              </c:strCache>
            </c:strRef>
          </c:cat>
          <c:val>
            <c:numRef>
              <c:f>Incidentes!$C$57:$C$63</c:f>
              <c:numCache>
                <c:formatCode>#,##0</c:formatCode>
                <c:ptCount val="7"/>
                <c:pt idx="0">
                  <c:v>272344</c:v>
                </c:pt>
                <c:pt idx="1">
                  <c:v>54919</c:v>
                </c:pt>
                <c:pt idx="2">
                  <c:v>20890</c:v>
                </c:pt>
                <c:pt idx="3">
                  <c:v>7780</c:v>
                </c:pt>
                <c:pt idx="4">
                  <c:v>7344</c:v>
                </c:pt>
                <c:pt idx="5">
                  <c:v>2129</c:v>
                </c:pt>
                <c:pt idx="6">
                  <c:v>270</c:v>
                </c:pt>
              </c:numCache>
            </c:numRef>
          </c:val>
          <c:extLst xmlns:c16r2="http://schemas.microsoft.com/office/drawing/2015/06/chart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3299776"/>
        <c:axId val="53495280"/>
      </c:barChart>
      <c:barChart>
        <c:barDir val="col"/>
        <c:grouping val="clustered"/>
        <c:varyColors val="0"/>
        <c:ser>
          <c:idx val="3"/>
          <c:order val="2"/>
          <c:tx>
            <c:strRef>
              <c:f>Incidentes!$D$56</c:f>
              <c:strCache>
                <c:ptCount val="1"/>
                <c:pt idx="0">
                  <c:v>Variacion</c:v>
                </c:pt>
              </c:strCache>
            </c:strRef>
          </c:tx>
          <c:spPr>
            <a:solidFill>
              <a:srgbClr val="C00000">
                <a:alpha val="73000"/>
              </a:srgbClr>
            </a:solidFill>
          </c:spPr>
          <c:invertIfNegative val="0"/>
          <c:dLbls>
            <c:dLbl>
              <c:idx val="2"/>
              <c:layout>
                <c:manualLayout>
                  <c:x val="-4.758468364261241E-17"/>
                  <c:y val="0.1601986812960762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9.516936728522482E-17"/>
                  <c:y val="0.261863229041663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es-EC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[1]Sheet1!$Y$28:$Y$34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cat>
          <c:val>
            <c:numRef>
              <c:f>Incidentes!$D$57:$D$63</c:f>
              <c:numCache>
                <c:formatCode>0.00%</c:formatCode>
                <c:ptCount val="7"/>
                <c:pt idx="0">
                  <c:v>7.4530289519991799E-2</c:v>
                </c:pt>
                <c:pt idx="1">
                  <c:v>0.2714791748662978</c:v>
                </c:pt>
                <c:pt idx="2">
                  <c:v>-0.33942575259296737</c:v>
                </c:pt>
                <c:pt idx="3">
                  <c:v>8.7807606263982096E-2</c:v>
                </c:pt>
                <c:pt idx="4">
                  <c:v>0.12551724137931033</c:v>
                </c:pt>
                <c:pt idx="5">
                  <c:v>1.0609874152952565</c:v>
                </c:pt>
                <c:pt idx="6">
                  <c:v>-0.80589503953989938</c:v>
                </c:pt>
              </c:numCache>
            </c:numRef>
          </c:val>
          <c:extLst xmlns:c16r2="http://schemas.microsoft.com/office/drawing/2015/06/chart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3413864"/>
        <c:axId val="53457720"/>
      </c:barChart>
      <c:catAx>
        <c:axId val="532997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s-EC"/>
          </a:p>
        </c:txPr>
        <c:crossAx val="53495280"/>
        <c:crosses val="autoZero"/>
        <c:auto val="1"/>
        <c:lblAlgn val="ctr"/>
        <c:lblOffset val="100"/>
        <c:noMultiLvlLbl val="0"/>
      </c:catAx>
      <c:valAx>
        <c:axId val="53495280"/>
        <c:scaling>
          <c:orientation val="minMax"/>
        </c:scaling>
        <c:delete val="0"/>
        <c:axPos val="l"/>
        <c:numFmt formatCode="#,##0" sourceLinked="1"/>
        <c:majorTickMark val="out"/>
        <c:minorTickMark val="none"/>
        <c:tickLblPos val="nextTo"/>
        <c:crossAx val="53299776"/>
        <c:crosses val="autoZero"/>
        <c:crossBetween val="between"/>
      </c:valAx>
      <c:valAx>
        <c:axId val="53457720"/>
        <c:scaling>
          <c:orientation val="minMax"/>
        </c:scaling>
        <c:delete val="0"/>
        <c:axPos val="r"/>
        <c:numFmt formatCode="0.00%" sourceLinked="1"/>
        <c:majorTickMark val="out"/>
        <c:minorTickMark val="none"/>
        <c:tickLblPos val="nextTo"/>
        <c:crossAx val="53413864"/>
        <c:crosses val="max"/>
        <c:crossBetween val="between"/>
      </c:valAx>
      <c:catAx>
        <c:axId val="534138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3457720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0.3341846342734055"/>
          <c:y val="0.81758694689271494"/>
          <c:w val="0.34261157446354196"/>
          <c:h val="0.11167308407447056"/>
        </c:manualLayout>
      </c:layout>
      <c:overlay val="0"/>
      <c:txPr>
        <a:bodyPr/>
        <a:lstStyle/>
        <a:p>
          <a:pPr>
            <a:defRPr sz="1200"/>
          </a:pPr>
          <a:endParaRPr lang="es-EC"/>
        </a:p>
      </c:txPr>
    </c:legend>
    <c:plotVisOnly val="1"/>
    <c:dispBlanksAs val="gap"/>
    <c:showDLblsOverMax val="0"/>
  </c:chart>
  <c:spPr>
    <a:ln>
      <a:noFill/>
    </a:ln>
  </c:sp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'Alertas Video'!$E$1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rgbClr val="A6A6A6"/>
              </a:solidFill>
              <a:ln>
                <a:noFill/>
              </a:ln>
              <a:effectLst/>
              <a:sp3d/>
            </c:spPr>
          </c:dPt>
          <c:dPt>
            <c:idx val="1"/>
            <c:bubble3D val="0"/>
            <c:spPr>
              <a:solidFill>
                <a:srgbClr val="C00000"/>
              </a:solidFill>
              <a:ln>
                <a:noFill/>
              </a:ln>
              <a:effectLst/>
              <a:sp3d/>
            </c:spPr>
          </c:dPt>
          <c:dPt>
            <c:idx val="2"/>
            <c:bubble3D val="0"/>
            <c:spPr>
              <a:solidFill>
                <a:srgbClr val="5B9BD5">
                  <a:lumMod val="60000"/>
                  <a:lumOff val="40000"/>
                </a:srgbClr>
              </a:solidFill>
              <a:ln>
                <a:noFill/>
              </a:ln>
              <a:effectLst/>
              <a:sp3d/>
            </c:spPr>
          </c:dPt>
          <c:dPt>
            <c:idx val="3"/>
            <c:bubble3D val="0"/>
            <c:spPr>
              <a:solidFill>
                <a:srgbClr val="FFC000">
                  <a:lumMod val="60000"/>
                  <a:lumOff val="40000"/>
                </a:srgbClr>
              </a:solidFill>
              <a:ln>
                <a:noFill/>
              </a:ln>
              <a:effectLst/>
              <a:sp3d/>
            </c:spPr>
          </c:dPt>
          <c:dLbls>
            <c:dLbl>
              <c:idx val="0"/>
              <c:layout>
                <c:manualLayout>
                  <c:x val="-0.12214742349415519"/>
                  <c:y val="8.648524625564930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15389652465257286"/>
                  <c:y val="-0.3809917323502646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1665686011923406"/>
                  <c:y val="0.1137646342027733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3.0022928172812144E-2"/>
                  <c:y val="5.458885409757677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'Alertas Video'!$A$2:$A$5</c:f>
              <c:strCache>
                <c:ptCount val="4"/>
                <c:pt idx="0">
                  <c:v>T1</c:v>
                </c:pt>
                <c:pt idx="1">
                  <c:v>T2</c:v>
                </c:pt>
                <c:pt idx="2">
                  <c:v>T3</c:v>
                </c:pt>
                <c:pt idx="3">
                  <c:v>ND</c:v>
                </c:pt>
              </c:strCache>
            </c:strRef>
          </c:cat>
          <c:val>
            <c:numRef>
              <c:f>'Alertas Video'!$E$2:$E$5</c:f>
              <c:numCache>
                <c:formatCode>0.00%</c:formatCode>
                <c:ptCount val="4"/>
                <c:pt idx="0">
                  <c:v>0.17142117301799664</c:v>
                </c:pt>
                <c:pt idx="1">
                  <c:v>0.59436364421043542</c:v>
                </c:pt>
                <c:pt idx="2">
                  <c:v>0.23317940529109663</c:v>
                </c:pt>
                <c:pt idx="3">
                  <c:v>1.0357774804712787E-3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C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Hoja1!$D$1</c:f>
              <c:strCache>
                <c:ptCount val="1"/>
                <c:pt idx="0">
                  <c:v>% DE EJECUCIÓN 2019</c:v>
                </c:pt>
              </c:strCache>
            </c:strRef>
          </c:tx>
          <c:spPr>
            <a:solidFill>
              <a:schemeClr val="accent3">
                <a:shade val="76000"/>
              </a:schemeClr>
            </a:solidFill>
            <a:ln w="12700"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Hoja1!$C$2:$C$4</c:f>
              <c:strCache>
                <c:ptCount val="3"/>
                <c:pt idx="0">
                  <c:v>(510000) EGRESOS EN PERSONAL</c:v>
                </c:pt>
                <c:pt idx="1">
                  <c:v>(530000) BIENES Y SERVICIOS EN CONSUMO</c:v>
                </c:pt>
                <c:pt idx="2">
                  <c:v>(570000) OTROS EGRESOS CORRIENTES</c:v>
                </c:pt>
              </c:strCache>
            </c:strRef>
          </c:cat>
          <c:val>
            <c:numRef>
              <c:f>Hoja1!$D$2:$D$4</c:f>
              <c:numCache>
                <c:formatCode>0.00%</c:formatCode>
                <c:ptCount val="3"/>
                <c:pt idx="0" formatCode="0%">
                  <c:v>1</c:v>
                </c:pt>
                <c:pt idx="1">
                  <c:v>0.99390000000000001</c:v>
                </c:pt>
                <c:pt idx="2" formatCode="0%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DCC-43A2-AB4B-467C55EDC10E}"/>
            </c:ext>
          </c:extLst>
        </c:ser>
        <c:ser>
          <c:idx val="1"/>
          <c:order val="1"/>
          <c:tx>
            <c:strRef>
              <c:f>Hoja1!$E$1</c:f>
              <c:strCache>
                <c:ptCount val="1"/>
                <c:pt idx="0">
                  <c:v>% DE EJECUCIÓN 2020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Hoja1!$C$2:$C$4</c:f>
              <c:strCache>
                <c:ptCount val="3"/>
                <c:pt idx="0">
                  <c:v>(510000) EGRESOS EN PERSONAL</c:v>
                </c:pt>
                <c:pt idx="1">
                  <c:v>(530000) BIENES Y SERVICIOS EN CONSUMO</c:v>
                </c:pt>
                <c:pt idx="2">
                  <c:v>(570000) OTROS EGRESOS CORRIENTES</c:v>
                </c:pt>
              </c:strCache>
            </c:strRef>
          </c:cat>
          <c:val>
            <c:numRef>
              <c:f>Hoja1!$E$2:$E$4</c:f>
              <c:numCache>
                <c:formatCode>0.00%</c:formatCode>
                <c:ptCount val="3"/>
                <c:pt idx="0" formatCode="0%">
                  <c:v>1</c:v>
                </c:pt>
                <c:pt idx="1">
                  <c:v>0.97619999999999996</c:v>
                </c:pt>
                <c:pt idx="2" formatCode="0%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DCC-43A2-AB4B-467C55EDC1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4816256"/>
        <c:axId val="54779280"/>
      </c:barChart>
      <c:catAx>
        <c:axId val="54816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54779280"/>
        <c:crosses val="autoZero"/>
        <c:auto val="1"/>
        <c:lblAlgn val="ctr"/>
        <c:lblOffset val="100"/>
        <c:noMultiLvlLbl val="0"/>
      </c:catAx>
      <c:valAx>
        <c:axId val="5477928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54816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C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0.xml.rels><?xml version="1.0" encoding="UTF-8" standalone="yes"?>
<Relationships xmlns="http://schemas.openxmlformats.org/package/2006/relationships"><Relationship Id="rId1" Type="http://schemas.openxmlformats.org/officeDocument/2006/relationships/hyperlink" Target="mailto:SugerenciasCZ4.Rendicioncuentas@ecu911.gob.ec" TargetMode="External"/></Relationships>
</file>

<file path=ppt/diagrams/_rels/drawing10.xml.rels><?xml version="1.0" encoding="UTF-8" standalone="yes"?>
<Relationships xmlns="http://schemas.openxmlformats.org/package/2006/relationships"><Relationship Id="rId1" Type="http://schemas.openxmlformats.org/officeDocument/2006/relationships/hyperlink" Target="mailto:SugerenciasCZ4.Rendicioncuentas@ecu911.gob.ec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6FDDF5-6592-42F1-BCAC-044B7A620FF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8E695529-BEF2-40C5-B51C-BCDCC52BFB48}">
      <dgm:prSet phldrT="[Text]"/>
      <dgm:spPr>
        <a:solidFill>
          <a:schemeClr val="bg1">
            <a:lumMod val="65000"/>
          </a:schemeClr>
        </a:solidFill>
        <a:ln>
          <a:noFill/>
        </a:ln>
      </dgm:spPr>
      <dgm:t>
        <a:bodyPr/>
        <a:lstStyle/>
        <a:p>
          <a:r>
            <a:rPr lang="es-EC" b="0" i="0" u="none" dirty="0" smtClean="0"/>
            <a:t>1.410.849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30E4F483-2B10-4268-BA2C-83B2ACFDC0EF}" type="parTrans" cxnId="{833AF0EB-EF80-4166-A0A0-93D00FCB81DF}">
      <dgm:prSet/>
      <dgm:spPr/>
      <dgm:t>
        <a:bodyPr/>
        <a:lstStyle/>
        <a:p>
          <a:endParaRPr 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B2DF27D1-21DF-4DD7-B7E2-BCD75161CE8E}" type="sibTrans" cxnId="{833AF0EB-EF80-4166-A0A0-93D00FCB81DF}">
      <dgm:prSet/>
      <dgm:spPr/>
      <dgm:t>
        <a:bodyPr/>
        <a:lstStyle/>
        <a:p>
          <a:endParaRPr 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DB24760E-D972-4B0D-A449-A327F425C80C}">
      <dgm:prSet phldrT="[Text]"/>
      <dgm:spPr>
        <a:solidFill>
          <a:srgbClr val="FF0000"/>
        </a:solidFill>
        <a:ln>
          <a:noFill/>
        </a:ln>
      </dgm:spPr>
      <dgm:t>
        <a:bodyPr/>
        <a:lstStyle/>
        <a:p>
          <a:r>
            <a:rPr lang="es-EC" b="0" i="0" u="none" dirty="0" smtClean="0"/>
            <a:t>1.303.580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8F5BC205-0EDE-4892-AD06-4E3D5EE464DC}" type="sibTrans" cxnId="{DCA48585-A45E-4703-923C-075D12D0B2E4}">
      <dgm:prSet/>
      <dgm:spPr/>
      <dgm:t>
        <a:bodyPr/>
        <a:lstStyle/>
        <a:p>
          <a:endParaRPr 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9981A3EC-5F77-4A49-814F-9D5FC869A0EB}" type="parTrans" cxnId="{DCA48585-A45E-4703-923C-075D12D0B2E4}">
      <dgm:prSet/>
      <dgm:spPr/>
      <dgm:t>
        <a:bodyPr/>
        <a:lstStyle/>
        <a:p>
          <a:endParaRPr 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C11BDAD9-45B7-40CD-89BA-9A4CEC2EAC41}" type="pres">
      <dgm:prSet presAssocID="{BF6FDDF5-6592-42F1-BCAC-044B7A620FF2}" presName="Name0" presStyleCnt="0">
        <dgm:presLayoutVars>
          <dgm:dir/>
          <dgm:animLvl val="lvl"/>
          <dgm:resizeHandles val="exact"/>
        </dgm:presLayoutVars>
      </dgm:prSet>
      <dgm:spPr/>
    </dgm:pt>
    <dgm:pt modelId="{389557EE-2ED8-4E48-86C3-49663E03BD9E}" type="pres">
      <dgm:prSet presAssocID="{8E695529-BEF2-40C5-B51C-BCDCC52BFB48}" presName="parTxOnly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BE263A0-30FD-41EA-AB97-9B0BD5EC903D}" type="pres">
      <dgm:prSet presAssocID="{B2DF27D1-21DF-4DD7-B7E2-BCD75161CE8E}" presName="parTxOnlySpace" presStyleCnt="0"/>
      <dgm:spPr/>
    </dgm:pt>
    <dgm:pt modelId="{357605CC-6597-4A87-AA7F-14067DBF7DE8}" type="pres">
      <dgm:prSet presAssocID="{DB24760E-D972-4B0D-A449-A327F425C80C}" presName="parTxOnly" presStyleLbl="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833AF0EB-EF80-4166-A0A0-93D00FCB81DF}" srcId="{BF6FDDF5-6592-42F1-BCAC-044B7A620FF2}" destId="{8E695529-BEF2-40C5-B51C-BCDCC52BFB48}" srcOrd="0" destOrd="0" parTransId="{30E4F483-2B10-4268-BA2C-83B2ACFDC0EF}" sibTransId="{B2DF27D1-21DF-4DD7-B7E2-BCD75161CE8E}"/>
    <dgm:cxn modelId="{DCA48585-A45E-4703-923C-075D12D0B2E4}" srcId="{BF6FDDF5-6592-42F1-BCAC-044B7A620FF2}" destId="{DB24760E-D972-4B0D-A449-A327F425C80C}" srcOrd="1" destOrd="0" parTransId="{9981A3EC-5F77-4A49-814F-9D5FC869A0EB}" sibTransId="{8F5BC205-0EDE-4892-AD06-4E3D5EE464DC}"/>
    <dgm:cxn modelId="{D5CD88CF-E321-4BAD-ACD4-F29FC63151FD}" type="presOf" srcId="{BF6FDDF5-6592-42F1-BCAC-044B7A620FF2}" destId="{C11BDAD9-45B7-40CD-89BA-9A4CEC2EAC41}" srcOrd="0" destOrd="0" presId="urn:microsoft.com/office/officeart/2005/8/layout/chevron1"/>
    <dgm:cxn modelId="{6EEC6BB1-9FB2-48A1-B54B-AF5316F1DE1C}" type="presOf" srcId="{DB24760E-D972-4B0D-A449-A327F425C80C}" destId="{357605CC-6597-4A87-AA7F-14067DBF7DE8}" srcOrd="0" destOrd="0" presId="urn:microsoft.com/office/officeart/2005/8/layout/chevron1"/>
    <dgm:cxn modelId="{68345A52-DE68-4276-ACCF-BF4EA44439AC}" type="presOf" srcId="{8E695529-BEF2-40C5-B51C-BCDCC52BFB48}" destId="{389557EE-2ED8-4E48-86C3-49663E03BD9E}" srcOrd="0" destOrd="0" presId="urn:microsoft.com/office/officeart/2005/8/layout/chevron1"/>
    <dgm:cxn modelId="{C7D1A53C-2496-4B21-8120-3D055A2FD943}" type="presParOf" srcId="{C11BDAD9-45B7-40CD-89BA-9A4CEC2EAC41}" destId="{389557EE-2ED8-4E48-86C3-49663E03BD9E}" srcOrd="0" destOrd="0" presId="urn:microsoft.com/office/officeart/2005/8/layout/chevron1"/>
    <dgm:cxn modelId="{DB8226E3-E944-4779-9834-A5519CDC47EE}" type="presParOf" srcId="{C11BDAD9-45B7-40CD-89BA-9A4CEC2EAC41}" destId="{FBE263A0-30FD-41EA-AB97-9B0BD5EC903D}" srcOrd="1" destOrd="0" presId="urn:microsoft.com/office/officeart/2005/8/layout/chevron1"/>
    <dgm:cxn modelId="{E9D99E6F-983F-4D0D-8B50-A94BBF7B0AFC}" type="presParOf" srcId="{C11BDAD9-45B7-40CD-89BA-9A4CEC2EAC41}" destId="{357605CC-6597-4A87-AA7F-14067DBF7DE8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EDF91C3-8BC4-4C81-BC53-505442C91A82}" type="doc">
      <dgm:prSet loTypeId="urn:microsoft.com/office/officeart/2005/8/layout/gear1" loCatId="process" qsTypeId="urn:microsoft.com/office/officeart/2005/8/quickstyle/simple1" qsCatId="simple" csTypeId="urn:microsoft.com/office/officeart/2005/8/colors/accent3_4" csCatId="accent3" phldr="1"/>
      <dgm:spPr/>
    </dgm:pt>
    <dgm:pt modelId="{45F7DDD4-7591-4E56-9104-78D2DB04B97F}">
      <dgm:prSet phldrT="[Texto]" custT="1"/>
      <dgm:spPr/>
      <dgm:t>
        <a:bodyPr/>
        <a:lstStyle/>
        <a:p>
          <a:r>
            <a:rPr lang="es-EC" sz="2400" dirty="0">
              <a:solidFill>
                <a:schemeClr val="bg1"/>
              </a:solidFill>
            </a:rPr>
            <a:t>Control de inventario de bienes tecnológicos</a:t>
          </a:r>
          <a:endParaRPr lang="es-ES" sz="2400" b="1" dirty="0">
            <a:solidFill>
              <a:schemeClr val="bg1"/>
            </a:solidFill>
          </a:endParaRPr>
        </a:p>
      </dgm:t>
    </dgm:pt>
    <dgm:pt modelId="{14754631-C64E-4A6B-AAA8-91F0D85BA345}" type="parTrans" cxnId="{36559A35-BCB3-4D1A-853D-3018FDF0E97A}">
      <dgm:prSet/>
      <dgm:spPr/>
      <dgm:t>
        <a:bodyPr/>
        <a:lstStyle/>
        <a:p>
          <a:endParaRPr lang="es-ES" sz="2000"/>
        </a:p>
      </dgm:t>
    </dgm:pt>
    <dgm:pt modelId="{8CCFCC1D-5EF9-469F-AC56-DB8EE5145458}" type="sibTrans" cxnId="{36559A35-BCB3-4D1A-853D-3018FDF0E97A}">
      <dgm:prSet/>
      <dgm:spPr/>
      <dgm:t>
        <a:bodyPr/>
        <a:lstStyle/>
        <a:p>
          <a:endParaRPr lang="es-ES" sz="2000"/>
        </a:p>
      </dgm:t>
    </dgm:pt>
    <dgm:pt modelId="{B1DD8531-9027-47A4-AFE2-661F2EDE313F}">
      <dgm:prSet phldrT="[Texto]" custT="1"/>
      <dgm:spPr>
        <a:solidFill>
          <a:srgbClr val="C00000"/>
        </a:solidFill>
      </dgm:spPr>
      <dgm:t>
        <a:bodyPr/>
        <a:lstStyle/>
        <a:p>
          <a:r>
            <a:rPr lang="es-EC" sz="1200" dirty="0">
              <a:solidFill>
                <a:schemeClr val="bg1"/>
              </a:solidFill>
            </a:rPr>
            <a:t>Manejo y control de unidades complejas hasta partes y accesorios de la infraestructura tecnológica</a:t>
          </a:r>
          <a:endParaRPr lang="es-ES" sz="1200" dirty="0">
            <a:solidFill>
              <a:schemeClr val="bg1"/>
            </a:solidFill>
          </a:endParaRPr>
        </a:p>
      </dgm:t>
    </dgm:pt>
    <dgm:pt modelId="{6B2E77E5-5CE7-4108-8E5B-BA2929FBF299}" type="parTrans" cxnId="{5EFDF50A-D112-4086-89C9-2387914677FB}">
      <dgm:prSet/>
      <dgm:spPr/>
      <dgm:t>
        <a:bodyPr/>
        <a:lstStyle/>
        <a:p>
          <a:endParaRPr lang="es-ES" sz="2000"/>
        </a:p>
      </dgm:t>
    </dgm:pt>
    <dgm:pt modelId="{0D47A24F-EFD1-4374-975B-A766F3103813}" type="sibTrans" cxnId="{5EFDF50A-D112-4086-89C9-2387914677FB}">
      <dgm:prSet/>
      <dgm:spPr>
        <a:solidFill>
          <a:srgbClr val="C00000"/>
        </a:solidFill>
      </dgm:spPr>
      <dgm:t>
        <a:bodyPr/>
        <a:lstStyle/>
        <a:p>
          <a:endParaRPr lang="es-ES" sz="2000"/>
        </a:p>
      </dgm:t>
    </dgm:pt>
    <dgm:pt modelId="{0AF3F8CE-453B-405A-BAB3-F5AB118F2EA0}">
      <dgm:prSet phldrT="[Texto]" custT="1"/>
      <dgm:spPr/>
      <dgm:t>
        <a:bodyPr/>
        <a:lstStyle/>
        <a:p>
          <a:r>
            <a:rPr lang="es-ES" sz="1600" dirty="0">
              <a:solidFill>
                <a:schemeClr val="tx1"/>
              </a:solidFill>
            </a:rPr>
            <a:t>Reporte de bienes con sus detalles incluyendo ubicación</a:t>
          </a:r>
        </a:p>
      </dgm:t>
    </dgm:pt>
    <dgm:pt modelId="{BBF79A2F-2DB5-4DA1-B781-A6BEB00DF5C4}" type="parTrans" cxnId="{DE247320-E623-49A7-9A08-4C945D1A053E}">
      <dgm:prSet/>
      <dgm:spPr/>
      <dgm:t>
        <a:bodyPr/>
        <a:lstStyle/>
        <a:p>
          <a:endParaRPr lang="es-ES" sz="2000"/>
        </a:p>
      </dgm:t>
    </dgm:pt>
    <dgm:pt modelId="{C7DFBD2F-398F-444C-8DDC-C4EB27780F66}" type="sibTrans" cxnId="{DE247320-E623-49A7-9A08-4C945D1A053E}">
      <dgm:prSet/>
      <dgm:spPr/>
      <dgm:t>
        <a:bodyPr/>
        <a:lstStyle/>
        <a:p>
          <a:endParaRPr lang="es-ES" sz="2000"/>
        </a:p>
      </dgm:t>
    </dgm:pt>
    <dgm:pt modelId="{BE62D7C3-1EDE-40D3-805A-07B3687A2B54}" type="pres">
      <dgm:prSet presAssocID="{AEDF91C3-8BC4-4C81-BC53-505442C91A82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323CD31B-6AB8-40DE-8F63-9E90A1C9A1F5}" type="pres">
      <dgm:prSet presAssocID="{45F7DDD4-7591-4E56-9104-78D2DB04B97F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44B5DE9-2394-41E1-9B57-CB857CAB815C}" type="pres">
      <dgm:prSet presAssocID="{45F7DDD4-7591-4E56-9104-78D2DB04B97F}" presName="gear1srcNode" presStyleLbl="node1" presStyleIdx="0" presStyleCnt="3"/>
      <dgm:spPr/>
      <dgm:t>
        <a:bodyPr/>
        <a:lstStyle/>
        <a:p>
          <a:endParaRPr lang="es-EC"/>
        </a:p>
      </dgm:t>
    </dgm:pt>
    <dgm:pt modelId="{04965B23-9036-4D4A-B31E-D537695E3241}" type="pres">
      <dgm:prSet presAssocID="{45F7DDD4-7591-4E56-9104-78D2DB04B97F}" presName="gear1dstNode" presStyleLbl="node1" presStyleIdx="0" presStyleCnt="3"/>
      <dgm:spPr/>
      <dgm:t>
        <a:bodyPr/>
        <a:lstStyle/>
        <a:p>
          <a:endParaRPr lang="es-EC"/>
        </a:p>
      </dgm:t>
    </dgm:pt>
    <dgm:pt modelId="{90126AEF-9085-4B61-BCCE-29C65C4FCA1C}" type="pres">
      <dgm:prSet presAssocID="{B1DD8531-9027-47A4-AFE2-661F2EDE313F}" presName="gear2" presStyleLbl="node1" presStyleIdx="1" presStyleCnt="3" custScaleX="122842" custLinFactNeighborX="-4408" custLinFactNeighborY="-3778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BEDADB39-A96F-48A6-AB0D-20612D712F7A}" type="pres">
      <dgm:prSet presAssocID="{B1DD8531-9027-47A4-AFE2-661F2EDE313F}" presName="gear2srcNode" presStyleLbl="node1" presStyleIdx="1" presStyleCnt="3"/>
      <dgm:spPr/>
      <dgm:t>
        <a:bodyPr/>
        <a:lstStyle/>
        <a:p>
          <a:endParaRPr lang="es-EC"/>
        </a:p>
      </dgm:t>
    </dgm:pt>
    <dgm:pt modelId="{CED46FFA-FF8B-4726-AC0E-CDE4CBEB0365}" type="pres">
      <dgm:prSet presAssocID="{B1DD8531-9027-47A4-AFE2-661F2EDE313F}" presName="gear2dstNode" presStyleLbl="node1" presStyleIdx="1" presStyleCnt="3"/>
      <dgm:spPr/>
      <dgm:t>
        <a:bodyPr/>
        <a:lstStyle/>
        <a:p>
          <a:endParaRPr lang="es-EC"/>
        </a:p>
      </dgm:t>
    </dgm:pt>
    <dgm:pt modelId="{73BB4A73-9754-4642-A812-42C169C62363}" type="pres">
      <dgm:prSet presAssocID="{0AF3F8CE-453B-405A-BAB3-F5AB118F2EA0}" presName="gear3" presStyleLbl="node1" presStyleIdx="2" presStyleCnt="3" custScaleX="120518" custLinFactNeighborX="8396" custLinFactNeighborY="-3892"/>
      <dgm:spPr/>
      <dgm:t>
        <a:bodyPr/>
        <a:lstStyle/>
        <a:p>
          <a:endParaRPr lang="es-EC"/>
        </a:p>
      </dgm:t>
    </dgm:pt>
    <dgm:pt modelId="{67078555-D55D-40AC-93E2-22D7AB01D9DC}" type="pres">
      <dgm:prSet presAssocID="{0AF3F8CE-453B-405A-BAB3-F5AB118F2EA0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6B8C1267-B036-437B-8C2B-6EF819B6D8F6}" type="pres">
      <dgm:prSet presAssocID="{0AF3F8CE-453B-405A-BAB3-F5AB118F2EA0}" presName="gear3srcNode" presStyleLbl="node1" presStyleIdx="2" presStyleCnt="3"/>
      <dgm:spPr/>
      <dgm:t>
        <a:bodyPr/>
        <a:lstStyle/>
        <a:p>
          <a:endParaRPr lang="es-EC"/>
        </a:p>
      </dgm:t>
    </dgm:pt>
    <dgm:pt modelId="{E4E85EBD-0B15-41E8-B56E-A0DF9C93293B}" type="pres">
      <dgm:prSet presAssocID="{0AF3F8CE-453B-405A-BAB3-F5AB118F2EA0}" presName="gear3dstNode" presStyleLbl="node1" presStyleIdx="2" presStyleCnt="3"/>
      <dgm:spPr/>
      <dgm:t>
        <a:bodyPr/>
        <a:lstStyle/>
        <a:p>
          <a:endParaRPr lang="es-EC"/>
        </a:p>
      </dgm:t>
    </dgm:pt>
    <dgm:pt modelId="{38F9CC75-2364-4237-B3ED-98F35FA09B01}" type="pres">
      <dgm:prSet presAssocID="{8CCFCC1D-5EF9-469F-AC56-DB8EE5145458}" presName="connector1" presStyleLbl="sibTrans2D1" presStyleIdx="0" presStyleCnt="3"/>
      <dgm:spPr/>
      <dgm:t>
        <a:bodyPr/>
        <a:lstStyle/>
        <a:p>
          <a:endParaRPr lang="es-EC"/>
        </a:p>
      </dgm:t>
    </dgm:pt>
    <dgm:pt modelId="{E2B3E9D2-F737-4734-AEC0-6459F92247A0}" type="pres">
      <dgm:prSet presAssocID="{0D47A24F-EFD1-4374-975B-A766F3103813}" presName="connector2" presStyleLbl="sibTrans2D1" presStyleIdx="1" presStyleCnt="3" custLinFactNeighborX="-6401" custLinFactNeighborY="-1970"/>
      <dgm:spPr/>
      <dgm:t>
        <a:bodyPr/>
        <a:lstStyle/>
        <a:p>
          <a:endParaRPr lang="es-EC"/>
        </a:p>
      </dgm:t>
    </dgm:pt>
    <dgm:pt modelId="{A2A1062C-1F69-475E-AD28-50CF446BBEAA}" type="pres">
      <dgm:prSet presAssocID="{C7DFBD2F-398F-444C-8DDC-C4EB27780F66}" presName="connector3" presStyleLbl="sibTrans2D1" presStyleIdx="2" presStyleCnt="3"/>
      <dgm:spPr/>
      <dgm:t>
        <a:bodyPr/>
        <a:lstStyle/>
        <a:p>
          <a:endParaRPr lang="es-EC"/>
        </a:p>
      </dgm:t>
    </dgm:pt>
  </dgm:ptLst>
  <dgm:cxnLst>
    <dgm:cxn modelId="{6F0F0E2D-57C5-4002-B5F0-281E373BF867}" type="presOf" srcId="{0AF3F8CE-453B-405A-BAB3-F5AB118F2EA0}" destId="{67078555-D55D-40AC-93E2-22D7AB01D9DC}" srcOrd="1" destOrd="0" presId="urn:microsoft.com/office/officeart/2005/8/layout/gear1"/>
    <dgm:cxn modelId="{97815ABF-B641-4913-BCA2-61BB70162CFF}" type="presOf" srcId="{8CCFCC1D-5EF9-469F-AC56-DB8EE5145458}" destId="{38F9CC75-2364-4237-B3ED-98F35FA09B01}" srcOrd="0" destOrd="0" presId="urn:microsoft.com/office/officeart/2005/8/layout/gear1"/>
    <dgm:cxn modelId="{BE38EF69-96DB-439D-B873-F2777C49EE6E}" type="presOf" srcId="{B1DD8531-9027-47A4-AFE2-661F2EDE313F}" destId="{BEDADB39-A96F-48A6-AB0D-20612D712F7A}" srcOrd="1" destOrd="0" presId="urn:microsoft.com/office/officeart/2005/8/layout/gear1"/>
    <dgm:cxn modelId="{431960FB-2904-43EE-B77A-51AC0A89B4EF}" type="presOf" srcId="{0AF3F8CE-453B-405A-BAB3-F5AB118F2EA0}" destId="{73BB4A73-9754-4642-A812-42C169C62363}" srcOrd="0" destOrd="0" presId="urn:microsoft.com/office/officeart/2005/8/layout/gear1"/>
    <dgm:cxn modelId="{EAD76211-AB8C-40E3-92C6-CA998A1F2450}" type="presOf" srcId="{B1DD8531-9027-47A4-AFE2-661F2EDE313F}" destId="{90126AEF-9085-4B61-BCCE-29C65C4FCA1C}" srcOrd="0" destOrd="0" presId="urn:microsoft.com/office/officeart/2005/8/layout/gear1"/>
    <dgm:cxn modelId="{7B149B6E-5A9F-470D-BCDC-1BC26E17DBF1}" type="presOf" srcId="{0D47A24F-EFD1-4374-975B-A766F3103813}" destId="{E2B3E9D2-F737-4734-AEC0-6459F92247A0}" srcOrd="0" destOrd="0" presId="urn:microsoft.com/office/officeart/2005/8/layout/gear1"/>
    <dgm:cxn modelId="{64DCA589-DA3B-484D-9EC6-D48E0189421E}" type="presOf" srcId="{45F7DDD4-7591-4E56-9104-78D2DB04B97F}" destId="{04965B23-9036-4D4A-B31E-D537695E3241}" srcOrd="2" destOrd="0" presId="urn:microsoft.com/office/officeart/2005/8/layout/gear1"/>
    <dgm:cxn modelId="{A39F60E8-6B65-4E67-9B05-520FFD5B03CF}" type="presOf" srcId="{B1DD8531-9027-47A4-AFE2-661F2EDE313F}" destId="{CED46FFA-FF8B-4726-AC0E-CDE4CBEB0365}" srcOrd="2" destOrd="0" presId="urn:microsoft.com/office/officeart/2005/8/layout/gear1"/>
    <dgm:cxn modelId="{DE247320-E623-49A7-9A08-4C945D1A053E}" srcId="{AEDF91C3-8BC4-4C81-BC53-505442C91A82}" destId="{0AF3F8CE-453B-405A-BAB3-F5AB118F2EA0}" srcOrd="2" destOrd="0" parTransId="{BBF79A2F-2DB5-4DA1-B781-A6BEB00DF5C4}" sibTransId="{C7DFBD2F-398F-444C-8DDC-C4EB27780F66}"/>
    <dgm:cxn modelId="{5C24ACB6-26DF-459C-A16C-B4731684B3B9}" type="presOf" srcId="{AEDF91C3-8BC4-4C81-BC53-505442C91A82}" destId="{BE62D7C3-1EDE-40D3-805A-07B3687A2B54}" srcOrd="0" destOrd="0" presId="urn:microsoft.com/office/officeart/2005/8/layout/gear1"/>
    <dgm:cxn modelId="{770A6A9D-B42F-4189-AECB-D66D68D1E84F}" type="presOf" srcId="{C7DFBD2F-398F-444C-8DDC-C4EB27780F66}" destId="{A2A1062C-1F69-475E-AD28-50CF446BBEAA}" srcOrd="0" destOrd="0" presId="urn:microsoft.com/office/officeart/2005/8/layout/gear1"/>
    <dgm:cxn modelId="{DA5FB84E-0540-4FCA-A1D0-3E3798FB68ED}" type="presOf" srcId="{0AF3F8CE-453B-405A-BAB3-F5AB118F2EA0}" destId="{6B8C1267-B036-437B-8C2B-6EF819B6D8F6}" srcOrd="2" destOrd="0" presId="urn:microsoft.com/office/officeart/2005/8/layout/gear1"/>
    <dgm:cxn modelId="{569C8307-75AE-443F-9614-8EFA8D18BEEA}" type="presOf" srcId="{45F7DDD4-7591-4E56-9104-78D2DB04B97F}" destId="{A44B5DE9-2394-41E1-9B57-CB857CAB815C}" srcOrd="1" destOrd="0" presId="urn:microsoft.com/office/officeart/2005/8/layout/gear1"/>
    <dgm:cxn modelId="{C3C55DFF-C73A-4B04-9C7A-E5F26EA2D9EC}" type="presOf" srcId="{45F7DDD4-7591-4E56-9104-78D2DB04B97F}" destId="{323CD31B-6AB8-40DE-8F63-9E90A1C9A1F5}" srcOrd="0" destOrd="0" presId="urn:microsoft.com/office/officeart/2005/8/layout/gear1"/>
    <dgm:cxn modelId="{9FDD8603-6BA3-410F-A32B-4B48A19D895E}" type="presOf" srcId="{0AF3F8CE-453B-405A-BAB3-F5AB118F2EA0}" destId="{E4E85EBD-0B15-41E8-B56E-A0DF9C93293B}" srcOrd="3" destOrd="0" presId="urn:microsoft.com/office/officeart/2005/8/layout/gear1"/>
    <dgm:cxn modelId="{5EFDF50A-D112-4086-89C9-2387914677FB}" srcId="{AEDF91C3-8BC4-4C81-BC53-505442C91A82}" destId="{B1DD8531-9027-47A4-AFE2-661F2EDE313F}" srcOrd="1" destOrd="0" parTransId="{6B2E77E5-5CE7-4108-8E5B-BA2929FBF299}" sibTransId="{0D47A24F-EFD1-4374-975B-A766F3103813}"/>
    <dgm:cxn modelId="{36559A35-BCB3-4D1A-853D-3018FDF0E97A}" srcId="{AEDF91C3-8BC4-4C81-BC53-505442C91A82}" destId="{45F7DDD4-7591-4E56-9104-78D2DB04B97F}" srcOrd="0" destOrd="0" parTransId="{14754631-C64E-4A6B-AAA8-91F0D85BA345}" sibTransId="{8CCFCC1D-5EF9-469F-AC56-DB8EE5145458}"/>
    <dgm:cxn modelId="{CD40A2D5-8794-492A-80F3-D2DC612D0534}" type="presParOf" srcId="{BE62D7C3-1EDE-40D3-805A-07B3687A2B54}" destId="{323CD31B-6AB8-40DE-8F63-9E90A1C9A1F5}" srcOrd="0" destOrd="0" presId="urn:microsoft.com/office/officeart/2005/8/layout/gear1"/>
    <dgm:cxn modelId="{E687AE8F-7254-444F-810B-A9798F8DBF80}" type="presParOf" srcId="{BE62D7C3-1EDE-40D3-805A-07B3687A2B54}" destId="{A44B5DE9-2394-41E1-9B57-CB857CAB815C}" srcOrd="1" destOrd="0" presId="urn:microsoft.com/office/officeart/2005/8/layout/gear1"/>
    <dgm:cxn modelId="{EF134336-1241-43AB-892B-C0BF1598A588}" type="presParOf" srcId="{BE62D7C3-1EDE-40D3-805A-07B3687A2B54}" destId="{04965B23-9036-4D4A-B31E-D537695E3241}" srcOrd="2" destOrd="0" presId="urn:microsoft.com/office/officeart/2005/8/layout/gear1"/>
    <dgm:cxn modelId="{DDAF7BE5-F4F5-4368-B249-097107177C59}" type="presParOf" srcId="{BE62D7C3-1EDE-40D3-805A-07B3687A2B54}" destId="{90126AEF-9085-4B61-BCCE-29C65C4FCA1C}" srcOrd="3" destOrd="0" presId="urn:microsoft.com/office/officeart/2005/8/layout/gear1"/>
    <dgm:cxn modelId="{3EFB83F4-50A2-4609-B753-C05C149FE09F}" type="presParOf" srcId="{BE62D7C3-1EDE-40D3-805A-07B3687A2B54}" destId="{BEDADB39-A96F-48A6-AB0D-20612D712F7A}" srcOrd="4" destOrd="0" presId="urn:microsoft.com/office/officeart/2005/8/layout/gear1"/>
    <dgm:cxn modelId="{8E9CA8DE-C393-41D0-99D9-615A706F60CE}" type="presParOf" srcId="{BE62D7C3-1EDE-40D3-805A-07B3687A2B54}" destId="{CED46FFA-FF8B-4726-AC0E-CDE4CBEB0365}" srcOrd="5" destOrd="0" presId="urn:microsoft.com/office/officeart/2005/8/layout/gear1"/>
    <dgm:cxn modelId="{FD8BA2ED-78FA-4549-BC4E-A222BCC5BA4F}" type="presParOf" srcId="{BE62D7C3-1EDE-40D3-805A-07B3687A2B54}" destId="{73BB4A73-9754-4642-A812-42C169C62363}" srcOrd="6" destOrd="0" presId="urn:microsoft.com/office/officeart/2005/8/layout/gear1"/>
    <dgm:cxn modelId="{F642B22D-E482-4C70-9AD8-B2DC2FFF75D5}" type="presParOf" srcId="{BE62D7C3-1EDE-40D3-805A-07B3687A2B54}" destId="{67078555-D55D-40AC-93E2-22D7AB01D9DC}" srcOrd="7" destOrd="0" presId="urn:microsoft.com/office/officeart/2005/8/layout/gear1"/>
    <dgm:cxn modelId="{0B4CE738-8261-4022-ADE8-EC3A491D67C3}" type="presParOf" srcId="{BE62D7C3-1EDE-40D3-805A-07B3687A2B54}" destId="{6B8C1267-B036-437B-8C2B-6EF819B6D8F6}" srcOrd="8" destOrd="0" presId="urn:microsoft.com/office/officeart/2005/8/layout/gear1"/>
    <dgm:cxn modelId="{76D617BD-7A31-4BD8-92B3-9EF0DD45E603}" type="presParOf" srcId="{BE62D7C3-1EDE-40D3-805A-07B3687A2B54}" destId="{E4E85EBD-0B15-41E8-B56E-A0DF9C93293B}" srcOrd="9" destOrd="0" presId="urn:microsoft.com/office/officeart/2005/8/layout/gear1"/>
    <dgm:cxn modelId="{9F160DB5-E999-4C4B-9968-3BC55562A6ED}" type="presParOf" srcId="{BE62D7C3-1EDE-40D3-805A-07B3687A2B54}" destId="{38F9CC75-2364-4237-B3ED-98F35FA09B01}" srcOrd="10" destOrd="0" presId="urn:microsoft.com/office/officeart/2005/8/layout/gear1"/>
    <dgm:cxn modelId="{5CA724F6-B1F1-4316-A69E-A6B80A1EE090}" type="presParOf" srcId="{BE62D7C3-1EDE-40D3-805A-07B3687A2B54}" destId="{E2B3E9D2-F737-4734-AEC0-6459F92247A0}" srcOrd="11" destOrd="0" presId="urn:microsoft.com/office/officeart/2005/8/layout/gear1"/>
    <dgm:cxn modelId="{7C651DB1-BAB5-4D92-AC93-446C54EF74CB}" type="presParOf" srcId="{BE62D7C3-1EDE-40D3-805A-07B3687A2B54}" destId="{A2A1062C-1F69-475E-AD28-50CF446BBEAA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2A76F4D-9610-4905-840C-FE855AC08877}" type="doc">
      <dgm:prSet loTypeId="urn:microsoft.com/office/officeart/2005/8/layout/hProcess4" loCatId="process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es-EC"/>
        </a:p>
      </dgm:t>
    </dgm:pt>
    <dgm:pt modelId="{82400ADD-3CE3-4CA1-9CE3-3B2D46CB8DB0}">
      <dgm:prSet phldrT="[Texto]" custT="1"/>
      <dgm:spPr/>
      <dgm:t>
        <a:bodyPr/>
        <a:lstStyle/>
        <a:p>
          <a:r>
            <a:rPr lang="es-EC" sz="2000" b="1" dirty="0" smtClean="0"/>
            <a:t>ADIESTRAMIENTO</a:t>
          </a:r>
          <a:endParaRPr lang="es-EC" sz="2000" dirty="0"/>
        </a:p>
      </dgm:t>
    </dgm:pt>
    <dgm:pt modelId="{4868C004-EB2E-4626-8203-F00F458939FA}" type="parTrans" cxnId="{0FE3CF65-E4CC-4CD6-A573-138B55BFC218}">
      <dgm:prSet/>
      <dgm:spPr/>
      <dgm:t>
        <a:bodyPr/>
        <a:lstStyle/>
        <a:p>
          <a:endParaRPr lang="es-EC"/>
        </a:p>
      </dgm:t>
    </dgm:pt>
    <dgm:pt modelId="{B7AC52DD-FBE0-4C86-B815-E044670D6EDE}" type="sibTrans" cxnId="{0FE3CF65-E4CC-4CD6-A573-138B55BFC218}">
      <dgm:prSet/>
      <dgm:spPr/>
      <dgm:t>
        <a:bodyPr/>
        <a:lstStyle/>
        <a:p>
          <a:endParaRPr lang="es-EC"/>
        </a:p>
      </dgm:t>
    </dgm:pt>
    <dgm:pt modelId="{D0603E5C-0E1C-4854-BFE5-CDC70A5F8517}">
      <dgm:prSet phldrT="[Texto]" custT="1"/>
      <dgm:spPr/>
      <dgm:t>
        <a:bodyPr anchor="ctr"/>
        <a:lstStyle/>
        <a:p>
          <a:pPr algn="ctr"/>
          <a:r>
            <a:rPr lang="es-EC" sz="1800" dirty="0" smtClean="0"/>
            <a:t>Bioseguridad</a:t>
          </a:r>
          <a:endParaRPr lang="es-EC" sz="1800" dirty="0"/>
        </a:p>
      </dgm:t>
    </dgm:pt>
    <dgm:pt modelId="{7FAD3114-42CA-4D93-BA9B-A47A3AB2D159}" type="parTrans" cxnId="{B3CA615B-B206-4BDE-BE08-369409C0CEF1}">
      <dgm:prSet/>
      <dgm:spPr/>
      <dgm:t>
        <a:bodyPr/>
        <a:lstStyle/>
        <a:p>
          <a:endParaRPr lang="es-EC"/>
        </a:p>
      </dgm:t>
    </dgm:pt>
    <dgm:pt modelId="{1FFD33F8-874E-4D05-B981-2B33B2D99179}" type="sibTrans" cxnId="{B3CA615B-B206-4BDE-BE08-369409C0CEF1}">
      <dgm:prSet/>
      <dgm:spPr/>
      <dgm:t>
        <a:bodyPr/>
        <a:lstStyle/>
        <a:p>
          <a:endParaRPr lang="es-EC"/>
        </a:p>
      </dgm:t>
    </dgm:pt>
    <dgm:pt modelId="{F165ADFD-156B-4FB2-9357-F7EAEF849DBA}">
      <dgm:prSet phldrT="[Texto]" custT="1"/>
      <dgm:spPr/>
      <dgm:t>
        <a:bodyPr anchor="ctr"/>
        <a:lstStyle/>
        <a:p>
          <a:pPr algn="ctr"/>
          <a:r>
            <a:rPr lang="es-EC" sz="1800" dirty="0" smtClean="0"/>
            <a:t>Sensibilización y concienciación de la violencia contra las mujeres, niños, niñas y adolescentes</a:t>
          </a:r>
          <a:endParaRPr lang="es-EC" sz="1800" dirty="0"/>
        </a:p>
      </dgm:t>
    </dgm:pt>
    <dgm:pt modelId="{26BC469B-04BB-4F34-8AFC-D3F69E527D23}" type="parTrans" cxnId="{EE301D43-1C88-4B9D-95BD-4623DA432302}">
      <dgm:prSet/>
      <dgm:spPr/>
      <dgm:t>
        <a:bodyPr/>
        <a:lstStyle/>
        <a:p>
          <a:endParaRPr lang="es-EC"/>
        </a:p>
      </dgm:t>
    </dgm:pt>
    <dgm:pt modelId="{D31EF379-F23C-4AA8-93D2-CDCD3EE6D720}" type="sibTrans" cxnId="{EE301D43-1C88-4B9D-95BD-4623DA432302}">
      <dgm:prSet/>
      <dgm:spPr/>
      <dgm:t>
        <a:bodyPr/>
        <a:lstStyle/>
        <a:p>
          <a:endParaRPr lang="es-EC"/>
        </a:p>
      </dgm:t>
    </dgm:pt>
    <dgm:pt modelId="{1AF2379C-2B18-443D-9763-A917576DBE01}">
      <dgm:prSet phldrT="[Texto]" custT="1"/>
      <dgm:spPr/>
      <dgm:t>
        <a:bodyPr/>
        <a:lstStyle/>
        <a:p>
          <a:r>
            <a:rPr lang="es-EC" sz="2400" b="1" dirty="0" smtClean="0"/>
            <a:t>CAPACITACIÓN</a:t>
          </a:r>
          <a:endParaRPr lang="es-EC" sz="2400" dirty="0"/>
        </a:p>
      </dgm:t>
    </dgm:pt>
    <dgm:pt modelId="{9057555C-9903-4862-863F-2F8F014C4D98}" type="parTrans" cxnId="{451348CF-9A66-407F-8520-B1243CF4A273}">
      <dgm:prSet/>
      <dgm:spPr/>
      <dgm:t>
        <a:bodyPr/>
        <a:lstStyle/>
        <a:p>
          <a:endParaRPr lang="es-EC"/>
        </a:p>
      </dgm:t>
    </dgm:pt>
    <dgm:pt modelId="{53F0163B-B2EE-48FF-8DCC-0696A14321A1}" type="sibTrans" cxnId="{451348CF-9A66-407F-8520-B1243CF4A273}">
      <dgm:prSet/>
      <dgm:spPr/>
      <dgm:t>
        <a:bodyPr/>
        <a:lstStyle/>
        <a:p>
          <a:endParaRPr lang="es-EC"/>
        </a:p>
      </dgm:t>
    </dgm:pt>
    <dgm:pt modelId="{1CDD7620-75BB-478C-BF70-D7B145DA7AEC}">
      <dgm:prSet phldrT="[Texto]" custT="1"/>
      <dgm:spPr/>
      <dgm:t>
        <a:bodyPr/>
        <a:lstStyle/>
        <a:p>
          <a:r>
            <a:rPr lang="es-EC" sz="1800" dirty="0" smtClean="0"/>
            <a:t>32 eventos de capacitaciones gratuitos bajo la modalidad virtual a 97 servidores del Centro </a:t>
          </a:r>
          <a:r>
            <a:rPr lang="es-EC" sz="1800" smtClean="0"/>
            <a:t>Zonal Portoviejo.</a:t>
          </a:r>
          <a:endParaRPr lang="es-EC" sz="1800" dirty="0"/>
        </a:p>
      </dgm:t>
    </dgm:pt>
    <dgm:pt modelId="{17DA1A21-A225-44E8-B3D4-B776C07DEC74}" type="parTrans" cxnId="{B28A8E91-2817-464D-9374-DB2FA3A5E06D}">
      <dgm:prSet/>
      <dgm:spPr/>
      <dgm:t>
        <a:bodyPr/>
        <a:lstStyle/>
        <a:p>
          <a:endParaRPr lang="es-EC"/>
        </a:p>
      </dgm:t>
    </dgm:pt>
    <dgm:pt modelId="{C58DF61F-6F1D-4929-9D30-28BD1D3D015A}" type="sibTrans" cxnId="{B28A8E91-2817-464D-9374-DB2FA3A5E06D}">
      <dgm:prSet/>
      <dgm:spPr/>
      <dgm:t>
        <a:bodyPr/>
        <a:lstStyle/>
        <a:p>
          <a:endParaRPr lang="es-EC"/>
        </a:p>
      </dgm:t>
    </dgm:pt>
    <dgm:pt modelId="{DC8EE446-925D-4539-A464-F926C97595EC}">
      <dgm:prSet phldrT="[Texto]" custT="1"/>
      <dgm:spPr/>
      <dgm:t>
        <a:bodyPr/>
        <a:lstStyle/>
        <a:p>
          <a:r>
            <a:rPr lang="es-EC" sz="1800" dirty="0" smtClean="0"/>
            <a:t>9 eventos de capacitación gratuitos bajo la modalidad virtual a 29 servidores dentro de las capacitaciones No Programadas para el Centro Zonal Portoviejo.</a:t>
          </a:r>
          <a:endParaRPr lang="es-EC" sz="1800" dirty="0"/>
        </a:p>
      </dgm:t>
    </dgm:pt>
    <dgm:pt modelId="{EB2ABC9A-FF57-4322-9E1F-0DFCEE8F55C7}" type="parTrans" cxnId="{A389F720-02EC-4209-A2F5-3DD01C86E9D4}">
      <dgm:prSet/>
      <dgm:spPr/>
      <dgm:t>
        <a:bodyPr/>
        <a:lstStyle/>
        <a:p>
          <a:endParaRPr lang="es-EC"/>
        </a:p>
      </dgm:t>
    </dgm:pt>
    <dgm:pt modelId="{CAAEB55C-FE8F-4758-9F94-66640E414A33}" type="sibTrans" cxnId="{A389F720-02EC-4209-A2F5-3DD01C86E9D4}">
      <dgm:prSet/>
      <dgm:spPr/>
      <dgm:t>
        <a:bodyPr/>
        <a:lstStyle/>
        <a:p>
          <a:endParaRPr lang="es-EC"/>
        </a:p>
      </dgm:t>
    </dgm:pt>
    <dgm:pt modelId="{7BF3C74E-9613-4E73-AC34-9D8BD9E8E104}">
      <dgm:prSet phldrT="[Texto]" custT="1"/>
      <dgm:spPr/>
      <dgm:t>
        <a:bodyPr/>
        <a:lstStyle/>
        <a:p>
          <a:r>
            <a:rPr lang="es-EC" sz="3600" dirty="0" smtClean="0"/>
            <a:t>100%.</a:t>
          </a:r>
          <a:endParaRPr lang="es-EC" sz="3600" dirty="0"/>
        </a:p>
      </dgm:t>
    </dgm:pt>
    <dgm:pt modelId="{303BCFDC-4AFA-487B-9362-7086A8CFD1B1}" type="sibTrans" cxnId="{BED42C38-60E2-44B1-9CF7-CDF0067FCDB9}">
      <dgm:prSet/>
      <dgm:spPr/>
      <dgm:t>
        <a:bodyPr/>
        <a:lstStyle/>
        <a:p>
          <a:endParaRPr lang="es-EC"/>
        </a:p>
      </dgm:t>
    </dgm:pt>
    <dgm:pt modelId="{23D00686-1251-4460-9400-CA8A3CCF5B16}" type="parTrans" cxnId="{BED42C38-60E2-44B1-9CF7-CDF0067FCDB9}">
      <dgm:prSet/>
      <dgm:spPr/>
      <dgm:t>
        <a:bodyPr/>
        <a:lstStyle/>
        <a:p>
          <a:endParaRPr lang="es-EC"/>
        </a:p>
      </dgm:t>
    </dgm:pt>
    <dgm:pt modelId="{0DA36F2C-368E-4430-B1A7-6A1ED0EAE508}">
      <dgm:prSet phldrT="[Texto]" custT="1"/>
      <dgm:spPr/>
      <dgm:t>
        <a:bodyPr anchor="ctr"/>
        <a:lstStyle/>
        <a:p>
          <a:pPr algn="ctr"/>
          <a:r>
            <a:rPr lang="es-EC" sz="2000" dirty="0" smtClean="0"/>
            <a:t>El porcentaje de cumplimiento del Plan de Capacitación</a:t>
          </a:r>
          <a:endParaRPr lang="es-EC" sz="2000" dirty="0"/>
        </a:p>
      </dgm:t>
    </dgm:pt>
    <dgm:pt modelId="{258AEFFC-F14F-4E54-8C7F-8AED55870AEC}" type="sibTrans" cxnId="{47CC783D-1AD0-4ED0-B7CA-F532D5C96B16}">
      <dgm:prSet/>
      <dgm:spPr/>
      <dgm:t>
        <a:bodyPr/>
        <a:lstStyle/>
        <a:p>
          <a:endParaRPr lang="es-EC"/>
        </a:p>
      </dgm:t>
    </dgm:pt>
    <dgm:pt modelId="{6A39120A-A8C4-4B23-8A2A-D0D87B4886BD}" type="parTrans" cxnId="{47CC783D-1AD0-4ED0-B7CA-F532D5C96B16}">
      <dgm:prSet/>
      <dgm:spPr/>
      <dgm:t>
        <a:bodyPr/>
        <a:lstStyle/>
        <a:p>
          <a:endParaRPr lang="es-EC"/>
        </a:p>
      </dgm:t>
    </dgm:pt>
    <dgm:pt modelId="{1C884323-03A7-4616-AEFF-C1B0DB731D7D}" type="pres">
      <dgm:prSet presAssocID="{72A76F4D-9610-4905-840C-FE855AC0887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23E609F5-62F8-45BA-A813-FB59A8BC9C32}" type="pres">
      <dgm:prSet presAssocID="{72A76F4D-9610-4905-840C-FE855AC08877}" presName="tSp" presStyleCnt="0"/>
      <dgm:spPr/>
    </dgm:pt>
    <dgm:pt modelId="{5A2830F9-3D43-44F0-A1B1-9C6B52339DF1}" type="pres">
      <dgm:prSet presAssocID="{72A76F4D-9610-4905-840C-FE855AC08877}" presName="bSp" presStyleCnt="0"/>
      <dgm:spPr/>
    </dgm:pt>
    <dgm:pt modelId="{883A7CA2-0FC1-4823-982D-123733DBA7C1}" type="pres">
      <dgm:prSet presAssocID="{72A76F4D-9610-4905-840C-FE855AC08877}" presName="process" presStyleCnt="0"/>
      <dgm:spPr/>
    </dgm:pt>
    <dgm:pt modelId="{2A5A4E33-6D29-41C5-8719-D4C33F8A5518}" type="pres">
      <dgm:prSet presAssocID="{82400ADD-3CE3-4CA1-9CE3-3B2D46CB8DB0}" presName="composite1" presStyleCnt="0"/>
      <dgm:spPr/>
    </dgm:pt>
    <dgm:pt modelId="{825A39FF-3AED-4E26-A5EE-DC40C630CEDE}" type="pres">
      <dgm:prSet presAssocID="{82400ADD-3CE3-4CA1-9CE3-3B2D46CB8DB0}" presName="dummyNode1" presStyleLbl="node1" presStyleIdx="0" presStyleCnt="3"/>
      <dgm:spPr/>
    </dgm:pt>
    <dgm:pt modelId="{0D233741-B839-4570-92E1-7F1CF374D083}" type="pres">
      <dgm:prSet presAssocID="{82400ADD-3CE3-4CA1-9CE3-3B2D46CB8DB0}" presName="childNode1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745CD55-E807-40FE-8642-801F17EBCA66}" type="pres">
      <dgm:prSet presAssocID="{82400ADD-3CE3-4CA1-9CE3-3B2D46CB8DB0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1383C83-7F77-46E7-B769-919689D20863}" type="pres">
      <dgm:prSet presAssocID="{82400ADD-3CE3-4CA1-9CE3-3B2D46CB8DB0}" presName="parentNode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2B4E0644-CA87-4AED-97A4-3A44F0672E8C}" type="pres">
      <dgm:prSet presAssocID="{82400ADD-3CE3-4CA1-9CE3-3B2D46CB8DB0}" presName="connSite1" presStyleCnt="0"/>
      <dgm:spPr/>
    </dgm:pt>
    <dgm:pt modelId="{E5A4EA42-1C07-4884-82D7-42CD8179946D}" type="pres">
      <dgm:prSet presAssocID="{B7AC52DD-FBE0-4C86-B815-E044670D6EDE}" presName="Name9" presStyleLbl="sibTrans2D1" presStyleIdx="0" presStyleCnt="2"/>
      <dgm:spPr/>
      <dgm:t>
        <a:bodyPr/>
        <a:lstStyle/>
        <a:p>
          <a:endParaRPr lang="es-EC"/>
        </a:p>
      </dgm:t>
    </dgm:pt>
    <dgm:pt modelId="{9FDE87AA-EC3C-455E-94CC-93D5E5A2BABF}" type="pres">
      <dgm:prSet presAssocID="{1AF2379C-2B18-443D-9763-A917576DBE01}" presName="composite2" presStyleCnt="0"/>
      <dgm:spPr/>
    </dgm:pt>
    <dgm:pt modelId="{43F31D20-DBDE-45E7-BB9D-FCFA1C5502C5}" type="pres">
      <dgm:prSet presAssocID="{1AF2379C-2B18-443D-9763-A917576DBE01}" presName="dummyNode2" presStyleLbl="node1" presStyleIdx="0" presStyleCnt="3"/>
      <dgm:spPr/>
    </dgm:pt>
    <dgm:pt modelId="{598EC3E5-ED50-45B1-9976-99D3AC78DFA5}" type="pres">
      <dgm:prSet presAssocID="{1AF2379C-2B18-443D-9763-A917576DBE01}" presName="childNode2" presStyleLbl="bgAcc1" presStyleIdx="1" presStyleCnt="3" custScaleX="118391" custScaleY="16166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E93B603-BB42-43E7-AF0C-D9A2AF902245}" type="pres">
      <dgm:prSet presAssocID="{1AF2379C-2B18-443D-9763-A917576DBE01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41C9CB23-4012-43EF-9D9E-931E3B939136}" type="pres">
      <dgm:prSet presAssocID="{1AF2379C-2B18-443D-9763-A917576DBE01}" presName="parentNode2" presStyleLbl="node1" presStyleIdx="1" presStyleCnt="3" custLinFactNeighborX="-2088" custLinFactNeighborY="-47107">
        <dgm:presLayoutVars>
          <dgm:chMax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D66A794-3B53-4629-866A-B2D14B4918D8}" type="pres">
      <dgm:prSet presAssocID="{1AF2379C-2B18-443D-9763-A917576DBE01}" presName="connSite2" presStyleCnt="0"/>
      <dgm:spPr/>
    </dgm:pt>
    <dgm:pt modelId="{B5BEB0C8-CEC5-41F8-B7C0-E780234EA631}" type="pres">
      <dgm:prSet presAssocID="{53F0163B-B2EE-48FF-8DCC-0696A14321A1}" presName="Name18" presStyleLbl="sibTrans2D1" presStyleIdx="1" presStyleCnt="2"/>
      <dgm:spPr/>
      <dgm:t>
        <a:bodyPr/>
        <a:lstStyle/>
        <a:p>
          <a:endParaRPr lang="es-EC"/>
        </a:p>
      </dgm:t>
    </dgm:pt>
    <dgm:pt modelId="{174AB970-C86D-4BA0-8054-2A164C4B970E}" type="pres">
      <dgm:prSet presAssocID="{7BF3C74E-9613-4E73-AC34-9D8BD9E8E104}" presName="composite1" presStyleCnt="0"/>
      <dgm:spPr/>
    </dgm:pt>
    <dgm:pt modelId="{F59E6EBC-793A-4683-A44A-8495018652B7}" type="pres">
      <dgm:prSet presAssocID="{7BF3C74E-9613-4E73-AC34-9D8BD9E8E104}" presName="dummyNode1" presStyleLbl="node1" presStyleIdx="1" presStyleCnt="3"/>
      <dgm:spPr/>
    </dgm:pt>
    <dgm:pt modelId="{D3C8018D-F424-496D-86D5-B78ED9045725}" type="pres">
      <dgm:prSet presAssocID="{7BF3C74E-9613-4E73-AC34-9D8BD9E8E104}" presName="childNode1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C1F54BD-8B3B-47DA-A9DC-552BA90FE106}" type="pres">
      <dgm:prSet presAssocID="{7BF3C74E-9613-4E73-AC34-9D8BD9E8E104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11881BD2-B9E4-4B7D-8CA5-0410D80BBBBE}" type="pres">
      <dgm:prSet presAssocID="{7BF3C74E-9613-4E73-AC34-9D8BD9E8E104}" presName="parentNode1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17FEDEF4-30E6-47BA-974F-F032125847B5}" type="pres">
      <dgm:prSet presAssocID="{7BF3C74E-9613-4E73-AC34-9D8BD9E8E104}" presName="connSite1" presStyleCnt="0"/>
      <dgm:spPr/>
    </dgm:pt>
  </dgm:ptLst>
  <dgm:cxnLst>
    <dgm:cxn modelId="{A7E4C83B-65CB-444B-8F7C-CBA774DDD4F0}" type="presOf" srcId="{D0603E5C-0E1C-4854-BFE5-CDC70A5F8517}" destId="{0D233741-B839-4570-92E1-7F1CF374D083}" srcOrd="0" destOrd="0" presId="urn:microsoft.com/office/officeart/2005/8/layout/hProcess4"/>
    <dgm:cxn modelId="{74853EDD-805B-4162-AAE7-A99919A6D4D6}" type="presOf" srcId="{DC8EE446-925D-4539-A464-F926C97595EC}" destId="{AE93B603-BB42-43E7-AF0C-D9A2AF902245}" srcOrd="1" destOrd="1" presId="urn:microsoft.com/office/officeart/2005/8/layout/hProcess4"/>
    <dgm:cxn modelId="{7663F04F-79BC-4ADF-B694-84B035FCC762}" type="presOf" srcId="{7BF3C74E-9613-4E73-AC34-9D8BD9E8E104}" destId="{11881BD2-B9E4-4B7D-8CA5-0410D80BBBBE}" srcOrd="0" destOrd="0" presId="urn:microsoft.com/office/officeart/2005/8/layout/hProcess4"/>
    <dgm:cxn modelId="{368743BF-7290-40B7-B9F3-BA834ADA7936}" type="presOf" srcId="{1CDD7620-75BB-478C-BF70-D7B145DA7AEC}" destId="{AE93B603-BB42-43E7-AF0C-D9A2AF902245}" srcOrd="1" destOrd="0" presId="urn:microsoft.com/office/officeart/2005/8/layout/hProcess4"/>
    <dgm:cxn modelId="{47CC783D-1AD0-4ED0-B7CA-F532D5C96B16}" srcId="{7BF3C74E-9613-4E73-AC34-9D8BD9E8E104}" destId="{0DA36F2C-368E-4430-B1A7-6A1ED0EAE508}" srcOrd="0" destOrd="0" parTransId="{6A39120A-A8C4-4B23-8A2A-D0D87B4886BD}" sibTransId="{258AEFFC-F14F-4E54-8C7F-8AED55870AEC}"/>
    <dgm:cxn modelId="{7E05969D-081D-4703-ACFE-05C2A665C825}" type="presOf" srcId="{1CDD7620-75BB-478C-BF70-D7B145DA7AEC}" destId="{598EC3E5-ED50-45B1-9976-99D3AC78DFA5}" srcOrd="0" destOrd="0" presId="urn:microsoft.com/office/officeart/2005/8/layout/hProcess4"/>
    <dgm:cxn modelId="{A0B0FD82-5983-44C6-B36A-7D082ED67EA4}" type="presOf" srcId="{B7AC52DD-FBE0-4C86-B815-E044670D6EDE}" destId="{E5A4EA42-1C07-4884-82D7-42CD8179946D}" srcOrd="0" destOrd="0" presId="urn:microsoft.com/office/officeart/2005/8/layout/hProcess4"/>
    <dgm:cxn modelId="{B28A8E91-2817-464D-9374-DB2FA3A5E06D}" srcId="{1AF2379C-2B18-443D-9763-A917576DBE01}" destId="{1CDD7620-75BB-478C-BF70-D7B145DA7AEC}" srcOrd="0" destOrd="0" parTransId="{17DA1A21-A225-44E8-B3D4-B776C07DEC74}" sibTransId="{C58DF61F-6F1D-4929-9D30-28BD1D3D015A}"/>
    <dgm:cxn modelId="{BC441936-29AA-4B09-A7E0-1D0E71DAFEBC}" type="presOf" srcId="{F165ADFD-156B-4FB2-9357-F7EAEF849DBA}" destId="{0D233741-B839-4570-92E1-7F1CF374D083}" srcOrd="0" destOrd="1" presId="urn:microsoft.com/office/officeart/2005/8/layout/hProcess4"/>
    <dgm:cxn modelId="{BEAB5A67-C889-4B33-89D5-2914E94EB99A}" type="presOf" srcId="{1AF2379C-2B18-443D-9763-A917576DBE01}" destId="{41C9CB23-4012-43EF-9D9E-931E3B939136}" srcOrd="0" destOrd="0" presId="urn:microsoft.com/office/officeart/2005/8/layout/hProcess4"/>
    <dgm:cxn modelId="{83D10C64-D24B-4DB5-A0EB-EB1FA97D449B}" type="presOf" srcId="{53F0163B-B2EE-48FF-8DCC-0696A14321A1}" destId="{B5BEB0C8-CEC5-41F8-B7C0-E780234EA631}" srcOrd="0" destOrd="0" presId="urn:microsoft.com/office/officeart/2005/8/layout/hProcess4"/>
    <dgm:cxn modelId="{D38339DE-FBFC-41C4-BC43-9EB797DF0914}" type="presOf" srcId="{DC8EE446-925D-4539-A464-F926C97595EC}" destId="{598EC3E5-ED50-45B1-9976-99D3AC78DFA5}" srcOrd="0" destOrd="1" presId="urn:microsoft.com/office/officeart/2005/8/layout/hProcess4"/>
    <dgm:cxn modelId="{BED42C38-60E2-44B1-9CF7-CDF0067FCDB9}" srcId="{72A76F4D-9610-4905-840C-FE855AC08877}" destId="{7BF3C74E-9613-4E73-AC34-9D8BD9E8E104}" srcOrd="2" destOrd="0" parTransId="{23D00686-1251-4460-9400-CA8A3CCF5B16}" sibTransId="{303BCFDC-4AFA-487B-9362-7086A8CFD1B1}"/>
    <dgm:cxn modelId="{0FE3CF65-E4CC-4CD6-A573-138B55BFC218}" srcId="{72A76F4D-9610-4905-840C-FE855AC08877}" destId="{82400ADD-3CE3-4CA1-9CE3-3B2D46CB8DB0}" srcOrd="0" destOrd="0" parTransId="{4868C004-EB2E-4626-8203-F00F458939FA}" sibTransId="{B7AC52DD-FBE0-4C86-B815-E044670D6EDE}"/>
    <dgm:cxn modelId="{451348CF-9A66-407F-8520-B1243CF4A273}" srcId="{72A76F4D-9610-4905-840C-FE855AC08877}" destId="{1AF2379C-2B18-443D-9763-A917576DBE01}" srcOrd="1" destOrd="0" parTransId="{9057555C-9903-4862-863F-2F8F014C4D98}" sibTransId="{53F0163B-B2EE-48FF-8DCC-0696A14321A1}"/>
    <dgm:cxn modelId="{01E67DF9-0813-4F9C-A63A-F4C388E6B335}" type="presOf" srcId="{D0603E5C-0E1C-4854-BFE5-CDC70A5F8517}" destId="{A745CD55-E807-40FE-8642-801F17EBCA66}" srcOrd="1" destOrd="0" presId="urn:microsoft.com/office/officeart/2005/8/layout/hProcess4"/>
    <dgm:cxn modelId="{B3CA615B-B206-4BDE-BE08-369409C0CEF1}" srcId="{82400ADD-3CE3-4CA1-9CE3-3B2D46CB8DB0}" destId="{D0603E5C-0E1C-4854-BFE5-CDC70A5F8517}" srcOrd="0" destOrd="0" parTransId="{7FAD3114-42CA-4D93-BA9B-A47A3AB2D159}" sibTransId="{1FFD33F8-874E-4D05-B981-2B33B2D99179}"/>
    <dgm:cxn modelId="{E43A4D21-1C75-4C81-B9D7-78F8F42EB48E}" type="presOf" srcId="{82400ADD-3CE3-4CA1-9CE3-3B2D46CB8DB0}" destId="{81383C83-7F77-46E7-B769-919689D20863}" srcOrd="0" destOrd="0" presId="urn:microsoft.com/office/officeart/2005/8/layout/hProcess4"/>
    <dgm:cxn modelId="{3086A39D-D3E6-4D92-ACA6-28610B1D1DB6}" type="presOf" srcId="{0DA36F2C-368E-4430-B1A7-6A1ED0EAE508}" destId="{AC1F54BD-8B3B-47DA-A9DC-552BA90FE106}" srcOrd="1" destOrd="0" presId="urn:microsoft.com/office/officeart/2005/8/layout/hProcess4"/>
    <dgm:cxn modelId="{6F5F15AA-20BD-476B-AEF7-303A2C8DAAE5}" type="presOf" srcId="{0DA36F2C-368E-4430-B1A7-6A1ED0EAE508}" destId="{D3C8018D-F424-496D-86D5-B78ED9045725}" srcOrd="0" destOrd="0" presId="urn:microsoft.com/office/officeart/2005/8/layout/hProcess4"/>
    <dgm:cxn modelId="{5EFA50DA-B7C8-4D26-851F-78AAFCD6E2D3}" type="presOf" srcId="{F165ADFD-156B-4FB2-9357-F7EAEF849DBA}" destId="{A745CD55-E807-40FE-8642-801F17EBCA66}" srcOrd="1" destOrd="1" presId="urn:microsoft.com/office/officeart/2005/8/layout/hProcess4"/>
    <dgm:cxn modelId="{110D138E-AD05-418B-A015-A650C22FDDDE}" type="presOf" srcId="{72A76F4D-9610-4905-840C-FE855AC08877}" destId="{1C884323-03A7-4616-AEFF-C1B0DB731D7D}" srcOrd="0" destOrd="0" presId="urn:microsoft.com/office/officeart/2005/8/layout/hProcess4"/>
    <dgm:cxn modelId="{EE301D43-1C88-4B9D-95BD-4623DA432302}" srcId="{82400ADD-3CE3-4CA1-9CE3-3B2D46CB8DB0}" destId="{F165ADFD-156B-4FB2-9357-F7EAEF849DBA}" srcOrd="1" destOrd="0" parTransId="{26BC469B-04BB-4F34-8AFC-D3F69E527D23}" sibTransId="{D31EF379-F23C-4AA8-93D2-CDCD3EE6D720}"/>
    <dgm:cxn modelId="{A389F720-02EC-4209-A2F5-3DD01C86E9D4}" srcId="{1AF2379C-2B18-443D-9763-A917576DBE01}" destId="{DC8EE446-925D-4539-A464-F926C97595EC}" srcOrd="1" destOrd="0" parTransId="{EB2ABC9A-FF57-4322-9E1F-0DFCEE8F55C7}" sibTransId="{CAAEB55C-FE8F-4758-9F94-66640E414A33}"/>
    <dgm:cxn modelId="{E8A52EBB-136F-4C49-A815-BB6B983D2692}" type="presParOf" srcId="{1C884323-03A7-4616-AEFF-C1B0DB731D7D}" destId="{23E609F5-62F8-45BA-A813-FB59A8BC9C32}" srcOrd="0" destOrd="0" presId="urn:microsoft.com/office/officeart/2005/8/layout/hProcess4"/>
    <dgm:cxn modelId="{7D77826B-1F56-4B2C-9BB9-99F3029853C2}" type="presParOf" srcId="{1C884323-03A7-4616-AEFF-C1B0DB731D7D}" destId="{5A2830F9-3D43-44F0-A1B1-9C6B52339DF1}" srcOrd="1" destOrd="0" presId="urn:microsoft.com/office/officeart/2005/8/layout/hProcess4"/>
    <dgm:cxn modelId="{77DF368C-82EA-4B1C-B6C4-C026A1148517}" type="presParOf" srcId="{1C884323-03A7-4616-AEFF-C1B0DB731D7D}" destId="{883A7CA2-0FC1-4823-982D-123733DBA7C1}" srcOrd="2" destOrd="0" presId="urn:microsoft.com/office/officeart/2005/8/layout/hProcess4"/>
    <dgm:cxn modelId="{7678B4C4-1595-4B6F-BE8A-545325D9DA99}" type="presParOf" srcId="{883A7CA2-0FC1-4823-982D-123733DBA7C1}" destId="{2A5A4E33-6D29-41C5-8719-D4C33F8A5518}" srcOrd="0" destOrd="0" presId="urn:microsoft.com/office/officeart/2005/8/layout/hProcess4"/>
    <dgm:cxn modelId="{C5159D8D-51EE-4C66-87A7-FAD2FC418D07}" type="presParOf" srcId="{2A5A4E33-6D29-41C5-8719-D4C33F8A5518}" destId="{825A39FF-3AED-4E26-A5EE-DC40C630CEDE}" srcOrd="0" destOrd="0" presId="urn:microsoft.com/office/officeart/2005/8/layout/hProcess4"/>
    <dgm:cxn modelId="{FFA2C7E2-09E3-42B5-88AB-0F3386C6643D}" type="presParOf" srcId="{2A5A4E33-6D29-41C5-8719-D4C33F8A5518}" destId="{0D233741-B839-4570-92E1-7F1CF374D083}" srcOrd="1" destOrd="0" presId="urn:microsoft.com/office/officeart/2005/8/layout/hProcess4"/>
    <dgm:cxn modelId="{C7D8CD2A-6030-4475-B8DC-E62D1BD3F28C}" type="presParOf" srcId="{2A5A4E33-6D29-41C5-8719-D4C33F8A5518}" destId="{A745CD55-E807-40FE-8642-801F17EBCA66}" srcOrd="2" destOrd="0" presId="urn:microsoft.com/office/officeart/2005/8/layout/hProcess4"/>
    <dgm:cxn modelId="{913E46A2-D4FD-4A44-89B6-4D5751394EBC}" type="presParOf" srcId="{2A5A4E33-6D29-41C5-8719-D4C33F8A5518}" destId="{81383C83-7F77-46E7-B769-919689D20863}" srcOrd="3" destOrd="0" presId="urn:microsoft.com/office/officeart/2005/8/layout/hProcess4"/>
    <dgm:cxn modelId="{7A3AA702-C94B-40BC-9ACC-10BD100FF6D1}" type="presParOf" srcId="{2A5A4E33-6D29-41C5-8719-D4C33F8A5518}" destId="{2B4E0644-CA87-4AED-97A4-3A44F0672E8C}" srcOrd="4" destOrd="0" presId="urn:microsoft.com/office/officeart/2005/8/layout/hProcess4"/>
    <dgm:cxn modelId="{0D3597B1-2F9D-4D31-8460-E4E1C91DC395}" type="presParOf" srcId="{883A7CA2-0FC1-4823-982D-123733DBA7C1}" destId="{E5A4EA42-1C07-4884-82D7-42CD8179946D}" srcOrd="1" destOrd="0" presId="urn:microsoft.com/office/officeart/2005/8/layout/hProcess4"/>
    <dgm:cxn modelId="{C06205A7-BC4F-49D1-BED1-B508030E26AE}" type="presParOf" srcId="{883A7CA2-0FC1-4823-982D-123733DBA7C1}" destId="{9FDE87AA-EC3C-455E-94CC-93D5E5A2BABF}" srcOrd="2" destOrd="0" presId="urn:microsoft.com/office/officeart/2005/8/layout/hProcess4"/>
    <dgm:cxn modelId="{9C956ED0-C30D-4A65-8E53-14E455F0069A}" type="presParOf" srcId="{9FDE87AA-EC3C-455E-94CC-93D5E5A2BABF}" destId="{43F31D20-DBDE-45E7-BB9D-FCFA1C5502C5}" srcOrd="0" destOrd="0" presId="urn:microsoft.com/office/officeart/2005/8/layout/hProcess4"/>
    <dgm:cxn modelId="{D5A5AAFE-619E-41C5-BA01-918251AA3216}" type="presParOf" srcId="{9FDE87AA-EC3C-455E-94CC-93D5E5A2BABF}" destId="{598EC3E5-ED50-45B1-9976-99D3AC78DFA5}" srcOrd="1" destOrd="0" presId="urn:microsoft.com/office/officeart/2005/8/layout/hProcess4"/>
    <dgm:cxn modelId="{E54941AF-11D7-4EC4-BCE5-0E002F6A6E7C}" type="presParOf" srcId="{9FDE87AA-EC3C-455E-94CC-93D5E5A2BABF}" destId="{AE93B603-BB42-43E7-AF0C-D9A2AF902245}" srcOrd="2" destOrd="0" presId="urn:microsoft.com/office/officeart/2005/8/layout/hProcess4"/>
    <dgm:cxn modelId="{45F505DC-21F5-4D52-8E42-085CC0C97972}" type="presParOf" srcId="{9FDE87AA-EC3C-455E-94CC-93D5E5A2BABF}" destId="{41C9CB23-4012-43EF-9D9E-931E3B939136}" srcOrd="3" destOrd="0" presId="urn:microsoft.com/office/officeart/2005/8/layout/hProcess4"/>
    <dgm:cxn modelId="{596A8390-DAFE-401E-8BBB-CBDCEB7C1875}" type="presParOf" srcId="{9FDE87AA-EC3C-455E-94CC-93D5E5A2BABF}" destId="{DD66A794-3B53-4629-866A-B2D14B4918D8}" srcOrd="4" destOrd="0" presId="urn:microsoft.com/office/officeart/2005/8/layout/hProcess4"/>
    <dgm:cxn modelId="{93AFF745-88E4-4380-A199-685E94F65367}" type="presParOf" srcId="{883A7CA2-0FC1-4823-982D-123733DBA7C1}" destId="{B5BEB0C8-CEC5-41F8-B7C0-E780234EA631}" srcOrd="3" destOrd="0" presId="urn:microsoft.com/office/officeart/2005/8/layout/hProcess4"/>
    <dgm:cxn modelId="{152A01DF-E94B-4FE6-BD97-86E19BDAB808}" type="presParOf" srcId="{883A7CA2-0FC1-4823-982D-123733DBA7C1}" destId="{174AB970-C86D-4BA0-8054-2A164C4B970E}" srcOrd="4" destOrd="0" presId="urn:microsoft.com/office/officeart/2005/8/layout/hProcess4"/>
    <dgm:cxn modelId="{C254E252-3198-4E41-BBF8-1AD42126F3EF}" type="presParOf" srcId="{174AB970-C86D-4BA0-8054-2A164C4B970E}" destId="{F59E6EBC-793A-4683-A44A-8495018652B7}" srcOrd="0" destOrd="0" presId="urn:microsoft.com/office/officeart/2005/8/layout/hProcess4"/>
    <dgm:cxn modelId="{903CD26B-B847-4448-ADD3-DB587BA54EF9}" type="presParOf" srcId="{174AB970-C86D-4BA0-8054-2A164C4B970E}" destId="{D3C8018D-F424-496D-86D5-B78ED9045725}" srcOrd="1" destOrd="0" presId="urn:microsoft.com/office/officeart/2005/8/layout/hProcess4"/>
    <dgm:cxn modelId="{F89153D0-054F-4571-8BC5-3080BDCAA408}" type="presParOf" srcId="{174AB970-C86D-4BA0-8054-2A164C4B970E}" destId="{AC1F54BD-8B3B-47DA-A9DC-552BA90FE106}" srcOrd="2" destOrd="0" presId="urn:microsoft.com/office/officeart/2005/8/layout/hProcess4"/>
    <dgm:cxn modelId="{17D1A864-0EE4-48C4-8D90-0FC57EAEA510}" type="presParOf" srcId="{174AB970-C86D-4BA0-8054-2A164C4B970E}" destId="{11881BD2-B9E4-4B7D-8CA5-0410D80BBBBE}" srcOrd="3" destOrd="0" presId="urn:microsoft.com/office/officeart/2005/8/layout/hProcess4"/>
    <dgm:cxn modelId="{2637BD67-88C2-4512-AED2-3D1C75C4BF40}" type="presParOf" srcId="{174AB970-C86D-4BA0-8054-2A164C4B970E}" destId="{17FEDEF4-30E6-47BA-974F-F032125847B5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300DFD5-A824-407A-9275-63B555A4F0C8}" type="doc">
      <dgm:prSet loTypeId="urn:microsoft.com/office/officeart/2005/8/layout/list1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s-EC"/>
        </a:p>
      </dgm:t>
    </dgm:pt>
    <dgm:pt modelId="{B448FEFB-E54D-44F2-AE39-32FC504021D5}">
      <dgm:prSet phldrT="[Texto]" custT="1"/>
      <dgm:spPr/>
      <dgm:t>
        <a:bodyPr/>
        <a:lstStyle/>
        <a:p>
          <a:r>
            <a:rPr lang="es-EC" sz="1600" dirty="0" smtClean="0"/>
            <a:t>Se realizó 1 proceso de adquisición de insumos de bioseguridad que fueron dotados para el personal de los centros de trabajo de la Coordinación Zonal 4 del SIS ECU911 </a:t>
          </a:r>
        </a:p>
      </dgm:t>
    </dgm:pt>
    <dgm:pt modelId="{22D4DDB6-FDD5-428D-8A9D-9CFF39CD48A1}" type="parTrans" cxnId="{52FC5267-2CC2-42C1-B398-B2F1FA2936CD}">
      <dgm:prSet/>
      <dgm:spPr/>
      <dgm:t>
        <a:bodyPr/>
        <a:lstStyle/>
        <a:p>
          <a:endParaRPr lang="es-EC" sz="2400"/>
        </a:p>
      </dgm:t>
    </dgm:pt>
    <dgm:pt modelId="{F9934391-BA3A-48AA-A196-A65E58C045F1}" type="sibTrans" cxnId="{52FC5267-2CC2-42C1-B398-B2F1FA2936CD}">
      <dgm:prSet/>
      <dgm:spPr/>
      <dgm:t>
        <a:bodyPr/>
        <a:lstStyle/>
        <a:p>
          <a:endParaRPr lang="es-EC" sz="2400"/>
        </a:p>
      </dgm:t>
    </dgm:pt>
    <dgm:pt modelId="{8C140D54-55E4-4FBA-9070-8D38B35F3328}">
      <dgm:prSet phldrT="[Texto]" custT="1"/>
      <dgm:spPr/>
      <dgm:t>
        <a:bodyPr/>
        <a:lstStyle/>
        <a:p>
          <a:r>
            <a:rPr lang="es-EC" sz="1600" dirty="0" smtClean="0"/>
            <a:t>Se realizó  capacitaciones referentes a prevención en temas de bioseguridad (COVID-19), ergonomía y autoprotección.</a:t>
          </a:r>
          <a:endParaRPr lang="es-EC" sz="1600" dirty="0"/>
        </a:p>
      </dgm:t>
    </dgm:pt>
    <dgm:pt modelId="{1F587303-FDEF-4E62-A3D6-1CA6169026C4}" type="parTrans" cxnId="{9FF845AE-9D0A-44B4-A324-536506838BE0}">
      <dgm:prSet/>
      <dgm:spPr/>
      <dgm:t>
        <a:bodyPr/>
        <a:lstStyle/>
        <a:p>
          <a:endParaRPr lang="es-EC" sz="2400"/>
        </a:p>
      </dgm:t>
    </dgm:pt>
    <dgm:pt modelId="{627272CC-6328-47F7-A2BC-090B10008279}" type="sibTrans" cxnId="{9FF845AE-9D0A-44B4-A324-536506838BE0}">
      <dgm:prSet/>
      <dgm:spPr/>
      <dgm:t>
        <a:bodyPr/>
        <a:lstStyle/>
        <a:p>
          <a:endParaRPr lang="es-EC" sz="2400"/>
        </a:p>
      </dgm:t>
    </dgm:pt>
    <dgm:pt modelId="{CFC84829-5E66-4F67-8DAC-3C1057DF8198}">
      <dgm:prSet phldrT="[Texto]" custT="1"/>
      <dgm:spPr/>
      <dgm:t>
        <a:bodyPr/>
        <a:lstStyle/>
        <a:p>
          <a:r>
            <a:rPr lang="es-EC" sz="1600" dirty="0" smtClean="0"/>
            <a:t>Actualizaciones del Plan de Emergencia y Contingencia de los centros de trabajo de la Coordinación Zonal 4 SIS ECU 911.</a:t>
          </a:r>
          <a:endParaRPr lang="es-EC" sz="1600" dirty="0"/>
        </a:p>
      </dgm:t>
    </dgm:pt>
    <dgm:pt modelId="{0E859925-A085-413C-A158-1AB1BBAEF8B2}" type="parTrans" cxnId="{21194E4D-C0D6-4EB8-8207-F506AACB40D9}">
      <dgm:prSet/>
      <dgm:spPr/>
      <dgm:t>
        <a:bodyPr/>
        <a:lstStyle/>
        <a:p>
          <a:endParaRPr lang="es-EC" sz="2400"/>
        </a:p>
      </dgm:t>
    </dgm:pt>
    <dgm:pt modelId="{5FF725CB-EF13-4911-A5C4-A97A767E3F97}" type="sibTrans" cxnId="{21194E4D-C0D6-4EB8-8207-F506AACB40D9}">
      <dgm:prSet/>
      <dgm:spPr/>
      <dgm:t>
        <a:bodyPr/>
        <a:lstStyle/>
        <a:p>
          <a:endParaRPr lang="es-EC" sz="2400"/>
        </a:p>
      </dgm:t>
    </dgm:pt>
    <dgm:pt modelId="{EA571BA6-5FC7-47B3-BD61-68F464A08590}">
      <dgm:prSet phldrT="[Texto]" custT="1"/>
      <dgm:spPr/>
      <dgm:t>
        <a:bodyPr/>
        <a:lstStyle/>
        <a:p>
          <a:r>
            <a:rPr lang="es-EC" sz="1600" dirty="0" smtClean="0"/>
            <a:t>Descargas emocionales y diagnóstico psicológico y de personalidad a los servidores y trabajadores de los centros de trabajo de la Coordinación Zonal 4 SIS ECU 911.</a:t>
          </a:r>
          <a:endParaRPr lang="es-EC" sz="1600" dirty="0"/>
        </a:p>
      </dgm:t>
    </dgm:pt>
    <dgm:pt modelId="{C460CA1D-2FBF-4AA3-A0CB-7C8F95CAC38E}" type="parTrans" cxnId="{3EDDF074-957E-4EBB-AC24-C350F71FB304}">
      <dgm:prSet/>
      <dgm:spPr/>
      <dgm:t>
        <a:bodyPr/>
        <a:lstStyle/>
        <a:p>
          <a:endParaRPr lang="es-EC" sz="2400"/>
        </a:p>
      </dgm:t>
    </dgm:pt>
    <dgm:pt modelId="{D4D711EA-7F01-48C2-8BDD-308A2222DA60}" type="sibTrans" cxnId="{3EDDF074-957E-4EBB-AC24-C350F71FB304}">
      <dgm:prSet/>
      <dgm:spPr/>
      <dgm:t>
        <a:bodyPr/>
        <a:lstStyle/>
        <a:p>
          <a:endParaRPr lang="es-EC" sz="2400"/>
        </a:p>
      </dgm:t>
    </dgm:pt>
    <dgm:pt modelId="{0AB212B8-B5AA-4B03-94CC-DEAE26F892EB}" type="pres">
      <dgm:prSet presAssocID="{9300DFD5-A824-407A-9275-63B555A4F0C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2B66471C-347E-4E1A-9764-B008B82BE676}" type="pres">
      <dgm:prSet presAssocID="{B448FEFB-E54D-44F2-AE39-32FC504021D5}" presName="parentLin" presStyleCnt="0"/>
      <dgm:spPr/>
      <dgm:t>
        <a:bodyPr/>
        <a:lstStyle/>
        <a:p>
          <a:endParaRPr lang="es-EC"/>
        </a:p>
      </dgm:t>
    </dgm:pt>
    <dgm:pt modelId="{35889424-2699-41BD-8244-5E7F03DB350E}" type="pres">
      <dgm:prSet presAssocID="{B448FEFB-E54D-44F2-AE39-32FC504021D5}" presName="parentLeftMargin" presStyleLbl="node1" presStyleIdx="0" presStyleCnt="4"/>
      <dgm:spPr/>
      <dgm:t>
        <a:bodyPr/>
        <a:lstStyle/>
        <a:p>
          <a:endParaRPr lang="es-EC"/>
        </a:p>
      </dgm:t>
    </dgm:pt>
    <dgm:pt modelId="{E7F56A1A-7B05-4AD8-8A33-2A770B46279B}" type="pres">
      <dgm:prSet presAssocID="{B448FEFB-E54D-44F2-AE39-32FC504021D5}" presName="parentText" presStyleLbl="node1" presStyleIdx="0" presStyleCnt="4" custScaleX="128620" custScaleY="218372">
        <dgm:presLayoutVars>
          <dgm:chMax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BFD80C98-5E2A-4DE1-8A7B-3BC6B755921E}" type="pres">
      <dgm:prSet presAssocID="{B448FEFB-E54D-44F2-AE39-32FC504021D5}" presName="negativeSpace" presStyleCnt="0"/>
      <dgm:spPr/>
      <dgm:t>
        <a:bodyPr/>
        <a:lstStyle/>
        <a:p>
          <a:endParaRPr lang="es-EC"/>
        </a:p>
      </dgm:t>
    </dgm:pt>
    <dgm:pt modelId="{4EAEC7C4-7A31-4FAA-99ED-81CC79C1C040}" type="pres">
      <dgm:prSet presAssocID="{B448FEFB-E54D-44F2-AE39-32FC504021D5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6E63F47-C5E3-4B2E-AF81-BFB55063DAAC}" type="pres">
      <dgm:prSet presAssocID="{F9934391-BA3A-48AA-A196-A65E58C045F1}" presName="spaceBetweenRectangles" presStyleCnt="0"/>
      <dgm:spPr/>
      <dgm:t>
        <a:bodyPr/>
        <a:lstStyle/>
        <a:p>
          <a:endParaRPr lang="es-EC"/>
        </a:p>
      </dgm:t>
    </dgm:pt>
    <dgm:pt modelId="{F892906E-54AE-47D1-97B6-3D1E87BD2E29}" type="pres">
      <dgm:prSet presAssocID="{8C140D54-55E4-4FBA-9070-8D38B35F3328}" presName="parentLin" presStyleCnt="0"/>
      <dgm:spPr/>
      <dgm:t>
        <a:bodyPr/>
        <a:lstStyle/>
        <a:p>
          <a:endParaRPr lang="es-EC"/>
        </a:p>
      </dgm:t>
    </dgm:pt>
    <dgm:pt modelId="{1B254007-D362-4F59-91C0-A64E15F0FFA9}" type="pres">
      <dgm:prSet presAssocID="{8C140D54-55E4-4FBA-9070-8D38B35F3328}" presName="parentLeftMargin" presStyleLbl="node1" presStyleIdx="0" presStyleCnt="4"/>
      <dgm:spPr/>
      <dgm:t>
        <a:bodyPr/>
        <a:lstStyle/>
        <a:p>
          <a:endParaRPr lang="es-EC"/>
        </a:p>
      </dgm:t>
    </dgm:pt>
    <dgm:pt modelId="{4C77828A-1115-4A93-89D7-5BF7FBB369BB}" type="pres">
      <dgm:prSet presAssocID="{8C140D54-55E4-4FBA-9070-8D38B35F3328}" presName="parentText" presStyleLbl="node1" presStyleIdx="1" presStyleCnt="4" custScaleX="128459" custScaleY="191630">
        <dgm:presLayoutVars>
          <dgm:chMax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923FC15-FE3F-4E77-8C62-F49AA671D511}" type="pres">
      <dgm:prSet presAssocID="{8C140D54-55E4-4FBA-9070-8D38B35F3328}" presName="negativeSpace" presStyleCnt="0"/>
      <dgm:spPr/>
      <dgm:t>
        <a:bodyPr/>
        <a:lstStyle/>
        <a:p>
          <a:endParaRPr lang="es-EC"/>
        </a:p>
      </dgm:t>
    </dgm:pt>
    <dgm:pt modelId="{2B3A3360-89FD-4089-AB99-EC817449E24C}" type="pres">
      <dgm:prSet presAssocID="{8C140D54-55E4-4FBA-9070-8D38B35F3328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2EE683E-AB06-4230-9CBB-FA7E0F487905}" type="pres">
      <dgm:prSet presAssocID="{627272CC-6328-47F7-A2BC-090B10008279}" presName="spaceBetweenRectangles" presStyleCnt="0"/>
      <dgm:spPr/>
      <dgm:t>
        <a:bodyPr/>
        <a:lstStyle/>
        <a:p>
          <a:endParaRPr lang="es-EC"/>
        </a:p>
      </dgm:t>
    </dgm:pt>
    <dgm:pt modelId="{65B92CAF-7C0B-42BE-BEDD-DEAE58771B82}" type="pres">
      <dgm:prSet presAssocID="{CFC84829-5E66-4F67-8DAC-3C1057DF8198}" presName="parentLin" presStyleCnt="0"/>
      <dgm:spPr/>
      <dgm:t>
        <a:bodyPr/>
        <a:lstStyle/>
        <a:p>
          <a:endParaRPr lang="es-EC"/>
        </a:p>
      </dgm:t>
    </dgm:pt>
    <dgm:pt modelId="{B5FE1427-667E-423A-9CA5-F35EC3941D42}" type="pres">
      <dgm:prSet presAssocID="{CFC84829-5E66-4F67-8DAC-3C1057DF8198}" presName="parentLeftMargin" presStyleLbl="node1" presStyleIdx="1" presStyleCnt="4"/>
      <dgm:spPr/>
      <dgm:t>
        <a:bodyPr/>
        <a:lstStyle/>
        <a:p>
          <a:endParaRPr lang="es-EC"/>
        </a:p>
      </dgm:t>
    </dgm:pt>
    <dgm:pt modelId="{C7D0B810-27BF-409A-B05C-0BAE9C5EA919}" type="pres">
      <dgm:prSet presAssocID="{CFC84829-5E66-4F67-8DAC-3C1057DF8198}" presName="parentText" presStyleLbl="node1" presStyleIdx="2" presStyleCnt="4" custScaleX="127874" custScaleY="196689">
        <dgm:presLayoutVars>
          <dgm:chMax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4CF0131A-EEAC-4257-9E2C-2AB1EFDDA773}" type="pres">
      <dgm:prSet presAssocID="{CFC84829-5E66-4F67-8DAC-3C1057DF8198}" presName="negativeSpace" presStyleCnt="0"/>
      <dgm:spPr/>
      <dgm:t>
        <a:bodyPr/>
        <a:lstStyle/>
        <a:p>
          <a:endParaRPr lang="es-EC"/>
        </a:p>
      </dgm:t>
    </dgm:pt>
    <dgm:pt modelId="{53A7C8CF-2CEF-4F5A-A2CC-8D0CB989F04F}" type="pres">
      <dgm:prSet presAssocID="{CFC84829-5E66-4F67-8DAC-3C1057DF8198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30353C0-125F-4DDA-8D46-FE9CFF8EDCBD}" type="pres">
      <dgm:prSet presAssocID="{5FF725CB-EF13-4911-A5C4-A97A767E3F97}" presName="spaceBetweenRectangles" presStyleCnt="0"/>
      <dgm:spPr/>
      <dgm:t>
        <a:bodyPr/>
        <a:lstStyle/>
        <a:p>
          <a:endParaRPr lang="es-EC"/>
        </a:p>
      </dgm:t>
    </dgm:pt>
    <dgm:pt modelId="{0F1EAD97-DC60-4CF5-A7F6-DDBACCDD66AD}" type="pres">
      <dgm:prSet presAssocID="{EA571BA6-5FC7-47B3-BD61-68F464A08590}" presName="parentLin" presStyleCnt="0"/>
      <dgm:spPr/>
      <dgm:t>
        <a:bodyPr/>
        <a:lstStyle/>
        <a:p>
          <a:endParaRPr lang="es-EC"/>
        </a:p>
      </dgm:t>
    </dgm:pt>
    <dgm:pt modelId="{4CF48474-07D1-487E-923C-EB8CEC311D81}" type="pres">
      <dgm:prSet presAssocID="{EA571BA6-5FC7-47B3-BD61-68F464A08590}" presName="parentLeftMargin" presStyleLbl="node1" presStyleIdx="2" presStyleCnt="4"/>
      <dgm:spPr/>
      <dgm:t>
        <a:bodyPr/>
        <a:lstStyle/>
        <a:p>
          <a:endParaRPr lang="es-EC"/>
        </a:p>
      </dgm:t>
    </dgm:pt>
    <dgm:pt modelId="{FCDE1952-1E70-44CC-A556-A86CFA3EBA56}" type="pres">
      <dgm:prSet presAssocID="{EA571BA6-5FC7-47B3-BD61-68F464A08590}" presName="parentText" presStyleLbl="node1" presStyleIdx="3" presStyleCnt="4" custScaleX="126353" custScaleY="231056">
        <dgm:presLayoutVars>
          <dgm:chMax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E19CF9D-4110-4333-A303-3F29634454EE}" type="pres">
      <dgm:prSet presAssocID="{EA571BA6-5FC7-47B3-BD61-68F464A08590}" presName="negativeSpace" presStyleCnt="0"/>
      <dgm:spPr/>
      <dgm:t>
        <a:bodyPr/>
        <a:lstStyle/>
        <a:p>
          <a:endParaRPr lang="es-EC"/>
        </a:p>
      </dgm:t>
    </dgm:pt>
    <dgm:pt modelId="{6EF74CA0-8C2F-4AE5-AC53-73B7A6DDECDA}" type="pres">
      <dgm:prSet presAssocID="{EA571BA6-5FC7-47B3-BD61-68F464A08590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7FA840DB-C2F6-4B9C-8B92-8AAE4AFFC3CD}" type="presOf" srcId="{8C140D54-55E4-4FBA-9070-8D38B35F3328}" destId="{4C77828A-1115-4A93-89D7-5BF7FBB369BB}" srcOrd="1" destOrd="0" presId="urn:microsoft.com/office/officeart/2005/8/layout/list1"/>
    <dgm:cxn modelId="{5B58C383-8A8E-4877-A836-F83F0C3AC0A2}" type="presOf" srcId="{B448FEFB-E54D-44F2-AE39-32FC504021D5}" destId="{35889424-2699-41BD-8244-5E7F03DB350E}" srcOrd="0" destOrd="0" presId="urn:microsoft.com/office/officeart/2005/8/layout/list1"/>
    <dgm:cxn modelId="{9FF845AE-9D0A-44B4-A324-536506838BE0}" srcId="{9300DFD5-A824-407A-9275-63B555A4F0C8}" destId="{8C140D54-55E4-4FBA-9070-8D38B35F3328}" srcOrd="1" destOrd="0" parTransId="{1F587303-FDEF-4E62-A3D6-1CA6169026C4}" sibTransId="{627272CC-6328-47F7-A2BC-090B10008279}"/>
    <dgm:cxn modelId="{21194E4D-C0D6-4EB8-8207-F506AACB40D9}" srcId="{9300DFD5-A824-407A-9275-63B555A4F0C8}" destId="{CFC84829-5E66-4F67-8DAC-3C1057DF8198}" srcOrd="2" destOrd="0" parTransId="{0E859925-A085-413C-A158-1AB1BBAEF8B2}" sibTransId="{5FF725CB-EF13-4911-A5C4-A97A767E3F97}"/>
    <dgm:cxn modelId="{AA1DC56B-A65A-4C5D-BD8D-26CFC1907881}" type="presOf" srcId="{EA571BA6-5FC7-47B3-BD61-68F464A08590}" destId="{4CF48474-07D1-487E-923C-EB8CEC311D81}" srcOrd="0" destOrd="0" presId="urn:microsoft.com/office/officeart/2005/8/layout/list1"/>
    <dgm:cxn modelId="{CEB9612F-F6BF-4B3F-8691-DE97E93AF619}" type="presOf" srcId="{CFC84829-5E66-4F67-8DAC-3C1057DF8198}" destId="{B5FE1427-667E-423A-9CA5-F35EC3941D42}" srcOrd="0" destOrd="0" presId="urn:microsoft.com/office/officeart/2005/8/layout/list1"/>
    <dgm:cxn modelId="{3EDDF074-957E-4EBB-AC24-C350F71FB304}" srcId="{9300DFD5-A824-407A-9275-63B555A4F0C8}" destId="{EA571BA6-5FC7-47B3-BD61-68F464A08590}" srcOrd="3" destOrd="0" parTransId="{C460CA1D-2FBF-4AA3-A0CB-7C8F95CAC38E}" sibTransId="{D4D711EA-7F01-48C2-8BDD-308A2222DA60}"/>
    <dgm:cxn modelId="{62AD36E2-7C6C-4DAC-8856-D6FF6AE67C6E}" type="presOf" srcId="{8C140D54-55E4-4FBA-9070-8D38B35F3328}" destId="{1B254007-D362-4F59-91C0-A64E15F0FFA9}" srcOrd="0" destOrd="0" presId="urn:microsoft.com/office/officeart/2005/8/layout/list1"/>
    <dgm:cxn modelId="{A2B8E8E9-E4AC-4ECB-9FF2-7E7AA476D610}" type="presOf" srcId="{CFC84829-5E66-4F67-8DAC-3C1057DF8198}" destId="{C7D0B810-27BF-409A-B05C-0BAE9C5EA919}" srcOrd="1" destOrd="0" presId="urn:microsoft.com/office/officeart/2005/8/layout/list1"/>
    <dgm:cxn modelId="{F5AB1438-A816-4743-9374-020BC8D926A0}" type="presOf" srcId="{B448FEFB-E54D-44F2-AE39-32FC504021D5}" destId="{E7F56A1A-7B05-4AD8-8A33-2A770B46279B}" srcOrd="1" destOrd="0" presId="urn:microsoft.com/office/officeart/2005/8/layout/list1"/>
    <dgm:cxn modelId="{52FC5267-2CC2-42C1-B398-B2F1FA2936CD}" srcId="{9300DFD5-A824-407A-9275-63B555A4F0C8}" destId="{B448FEFB-E54D-44F2-AE39-32FC504021D5}" srcOrd="0" destOrd="0" parTransId="{22D4DDB6-FDD5-428D-8A9D-9CFF39CD48A1}" sibTransId="{F9934391-BA3A-48AA-A196-A65E58C045F1}"/>
    <dgm:cxn modelId="{91813004-4373-4DC7-A276-B75BC2E1C053}" type="presOf" srcId="{9300DFD5-A824-407A-9275-63B555A4F0C8}" destId="{0AB212B8-B5AA-4B03-94CC-DEAE26F892EB}" srcOrd="0" destOrd="0" presId="urn:microsoft.com/office/officeart/2005/8/layout/list1"/>
    <dgm:cxn modelId="{6DF046B3-D895-4343-ADAE-70047CA2FEE1}" type="presOf" srcId="{EA571BA6-5FC7-47B3-BD61-68F464A08590}" destId="{FCDE1952-1E70-44CC-A556-A86CFA3EBA56}" srcOrd="1" destOrd="0" presId="urn:microsoft.com/office/officeart/2005/8/layout/list1"/>
    <dgm:cxn modelId="{1590FE2E-716A-4833-BD19-8A2E7774C0ED}" type="presParOf" srcId="{0AB212B8-B5AA-4B03-94CC-DEAE26F892EB}" destId="{2B66471C-347E-4E1A-9764-B008B82BE676}" srcOrd="0" destOrd="0" presId="urn:microsoft.com/office/officeart/2005/8/layout/list1"/>
    <dgm:cxn modelId="{E061B949-F693-4725-88DE-80E1CCC05842}" type="presParOf" srcId="{2B66471C-347E-4E1A-9764-B008B82BE676}" destId="{35889424-2699-41BD-8244-5E7F03DB350E}" srcOrd="0" destOrd="0" presId="urn:microsoft.com/office/officeart/2005/8/layout/list1"/>
    <dgm:cxn modelId="{E44FDDF2-943A-4D9B-8E3B-C7147B93D057}" type="presParOf" srcId="{2B66471C-347E-4E1A-9764-B008B82BE676}" destId="{E7F56A1A-7B05-4AD8-8A33-2A770B46279B}" srcOrd="1" destOrd="0" presId="urn:microsoft.com/office/officeart/2005/8/layout/list1"/>
    <dgm:cxn modelId="{DF098E3E-C904-4BDF-85AD-E83C1182E4A1}" type="presParOf" srcId="{0AB212B8-B5AA-4B03-94CC-DEAE26F892EB}" destId="{BFD80C98-5E2A-4DE1-8A7B-3BC6B755921E}" srcOrd="1" destOrd="0" presId="urn:microsoft.com/office/officeart/2005/8/layout/list1"/>
    <dgm:cxn modelId="{E2F3405D-4AC2-43DD-A148-EB827A46A729}" type="presParOf" srcId="{0AB212B8-B5AA-4B03-94CC-DEAE26F892EB}" destId="{4EAEC7C4-7A31-4FAA-99ED-81CC79C1C040}" srcOrd="2" destOrd="0" presId="urn:microsoft.com/office/officeart/2005/8/layout/list1"/>
    <dgm:cxn modelId="{D19A2EA4-809E-4CBC-9276-079B41A6DEC6}" type="presParOf" srcId="{0AB212B8-B5AA-4B03-94CC-DEAE26F892EB}" destId="{76E63F47-C5E3-4B2E-AF81-BFB55063DAAC}" srcOrd="3" destOrd="0" presId="urn:microsoft.com/office/officeart/2005/8/layout/list1"/>
    <dgm:cxn modelId="{1186D209-02A4-449F-A623-382C05B8CC43}" type="presParOf" srcId="{0AB212B8-B5AA-4B03-94CC-DEAE26F892EB}" destId="{F892906E-54AE-47D1-97B6-3D1E87BD2E29}" srcOrd="4" destOrd="0" presId="urn:microsoft.com/office/officeart/2005/8/layout/list1"/>
    <dgm:cxn modelId="{426854E0-D14E-4260-AAF8-12574352410A}" type="presParOf" srcId="{F892906E-54AE-47D1-97B6-3D1E87BD2E29}" destId="{1B254007-D362-4F59-91C0-A64E15F0FFA9}" srcOrd="0" destOrd="0" presId="urn:microsoft.com/office/officeart/2005/8/layout/list1"/>
    <dgm:cxn modelId="{9C890A5A-4A48-469D-B6D6-488DA8DAFC88}" type="presParOf" srcId="{F892906E-54AE-47D1-97B6-3D1E87BD2E29}" destId="{4C77828A-1115-4A93-89D7-5BF7FBB369BB}" srcOrd="1" destOrd="0" presId="urn:microsoft.com/office/officeart/2005/8/layout/list1"/>
    <dgm:cxn modelId="{E8CD0C0B-D8E7-4E8F-911D-C6356D7F8926}" type="presParOf" srcId="{0AB212B8-B5AA-4B03-94CC-DEAE26F892EB}" destId="{E923FC15-FE3F-4E77-8C62-F49AA671D511}" srcOrd="5" destOrd="0" presId="urn:microsoft.com/office/officeart/2005/8/layout/list1"/>
    <dgm:cxn modelId="{1BF2CD27-9108-4A26-8CAA-B0811DDE492C}" type="presParOf" srcId="{0AB212B8-B5AA-4B03-94CC-DEAE26F892EB}" destId="{2B3A3360-89FD-4089-AB99-EC817449E24C}" srcOrd="6" destOrd="0" presId="urn:microsoft.com/office/officeart/2005/8/layout/list1"/>
    <dgm:cxn modelId="{02D1BBD8-B3DE-4CAA-9F2D-B2DB60D0C16B}" type="presParOf" srcId="{0AB212B8-B5AA-4B03-94CC-DEAE26F892EB}" destId="{F2EE683E-AB06-4230-9CBB-FA7E0F487905}" srcOrd="7" destOrd="0" presId="urn:microsoft.com/office/officeart/2005/8/layout/list1"/>
    <dgm:cxn modelId="{FDE2B320-CEE7-4D23-B3D2-2FD8893327B8}" type="presParOf" srcId="{0AB212B8-B5AA-4B03-94CC-DEAE26F892EB}" destId="{65B92CAF-7C0B-42BE-BEDD-DEAE58771B82}" srcOrd="8" destOrd="0" presId="urn:microsoft.com/office/officeart/2005/8/layout/list1"/>
    <dgm:cxn modelId="{01695DDA-976A-4A13-8627-EFFFD63ED9CD}" type="presParOf" srcId="{65B92CAF-7C0B-42BE-BEDD-DEAE58771B82}" destId="{B5FE1427-667E-423A-9CA5-F35EC3941D42}" srcOrd="0" destOrd="0" presId="urn:microsoft.com/office/officeart/2005/8/layout/list1"/>
    <dgm:cxn modelId="{4E0C7E41-C447-4CC3-954A-4FB804269691}" type="presParOf" srcId="{65B92CAF-7C0B-42BE-BEDD-DEAE58771B82}" destId="{C7D0B810-27BF-409A-B05C-0BAE9C5EA919}" srcOrd="1" destOrd="0" presId="urn:microsoft.com/office/officeart/2005/8/layout/list1"/>
    <dgm:cxn modelId="{A07F71F3-8CDB-497C-A353-88FA6483C033}" type="presParOf" srcId="{0AB212B8-B5AA-4B03-94CC-DEAE26F892EB}" destId="{4CF0131A-EEAC-4257-9E2C-2AB1EFDDA773}" srcOrd="9" destOrd="0" presId="urn:microsoft.com/office/officeart/2005/8/layout/list1"/>
    <dgm:cxn modelId="{038BA724-33B4-40FE-AC8A-01D4C23A2D0C}" type="presParOf" srcId="{0AB212B8-B5AA-4B03-94CC-DEAE26F892EB}" destId="{53A7C8CF-2CEF-4F5A-A2CC-8D0CB989F04F}" srcOrd="10" destOrd="0" presId="urn:microsoft.com/office/officeart/2005/8/layout/list1"/>
    <dgm:cxn modelId="{98B4FDB8-5CF2-42F5-BCCC-D9A63BFF0105}" type="presParOf" srcId="{0AB212B8-B5AA-4B03-94CC-DEAE26F892EB}" destId="{F30353C0-125F-4DDA-8D46-FE9CFF8EDCBD}" srcOrd="11" destOrd="0" presId="urn:microsoft.com/office/officeart/2005/8/layout/list1"/>
    <dgm:cxn modelId="{310F4C7D-7061-4E45-BD8F-E16E43EA6F5E}" type="presParOf" srcId="{0AB212B8-B5AA-4B03-94CC-DEAE26F892EB}" destId="{0F1EAD97-DC60-4CF5-A7F6-DDBACCDD66AD}" srcOrd="12" destOrd="0" presId="urn:microsoft.com/office/officeart/2005/8/layout/list1"/>
    <dgm:cxn modelId="{C025D9D8-622E-4E8D-A8FA-C416351F462F}" type="presParOf" srcId="{0F1EAD97-DC60-4CF5-A7F6-DDBACCDD66AD}" destId="{4CF48474-07D1-487E-923C-EB8CEC311D81}" srcOrd="0" destOrd="0" presId="urn:microsoft.com/office/officeart/2005/8/layout/list1"/>
    <dgm:cxn modelId="{292C213C-1C2D-4385-BF3E-102A3A019B01}" type="presParOf" srcId="{0F1EAD97-DC60-4CF5-A7F6-DDBACCDD66AD}" destId="{FCDE1952-1E70-44CC-A556-A86CFA3EBA56}" srcOrd="1" destOrd="0" presId="urn:microsoft.com/office/officeart/2005/8/layout/list1"/>
    <dgm:cxn modelId="{161D7DF5-7DF0-4B44-9024-8BD2EA83FFD4}" type="presParOf" srcId="{0AB212B8-B5AA-4B03-94CC-DEAE26F892EB}" destId="{DE19CF9D-4110-4333-A303-3F29634454EE}" srcOrd="13" destOrd="0" presId="urn:microsoft.com/office/officeart/2005/8/layout/list1"/>
    <dgm:cxn modelId="{B2404A7A-0042-4900-A8FF-09DA68F57048}" type="presParOf" srcId="{0AB212B8-B5AA-4B03-94CC-DEAE26F892EB}" destId="{6EF74CA0-8C2F-4AE5-AC53-73B7A6DDECDA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300DFD5-A824-407A-9275-63B555A4F0C8}" type="doc">
      <dgm:prSet loTypeId="urn:microsoft.com/office/officeart/2005/8/layout/list1" loCatId="list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s-EC"/>
        </a:p>
      </dgm:t>
    </dgm:pt>
    <dgm:pt modelId="{B448FEFB-E54D-44F2-AE39-32FC504021D5}">
      <dgm:prSet phldrT="[Texto]" custT="1"/>
      <dgm:spPr/>
      <dgm:t>
        <a:bodyPr/>
        <a:lstStyle/>
        <a:p>
          <a:r>
            <a:rPr lang="es-EC" sz="1600" dirty="0" smtClean="0"/>
            <a:t>Se realizaron Chequeos Médicos, Chequeos Nutricionales, Seguimientos psicológicos referentes a temas de ansiedad producidos por la pandemia.</a:t>
          </a:r>
          <a:endParaRPr lang="es-EC" sz="1600" dirty="0"/>
        </a:p>
      </dgm:t>
    </dgm:pt>
    <dgm:pt modelId="{22D4DDB6-FDD5-428D-8A9D-9CFF39CD48A1}" type="parTrans" cxnId="{52FC5267-2CC2-42C1-B398-B2F1FA2936CD}">
      <dgm:prSet/>
      <dgm:spPr/>
      <dgm:t>
        <a:bodyPr/>
        <a:lstStyle/>
        <a:p>
          <a:endParaRPr lang="es-EC" sz="2400"/>
        </a:p>
      </dgm:t>
    </dgm:pt>
    <dgm:pt modelId="{F9934391-BA3A-48AA-A196-A65E58C045F1}" type="sibTrans" cxnId="{52FC5267-2CC2-42C1-B398-B2F1FA2936CD}">
      <dgm:prSet/>
      <dgm:spPr/>
      <dgm:t>
        <a:bodyPr/>
        <a:lstStyle/>
        <a:p>
          <a:endParaRPr lang="es-EC" sz="2400"/>
        </a:p>
      </dgm:t>
    </dgm:pt>
    <dgm:pt modelId="{8C140D54-55E4-4FBA-9070-8D38B35F3328}">
      <dgm:prSet phldrT="[Texto]" custT="1"/>
      <dgm:spPr/>
      <dgm:t>
        <a:bodyPr/>
        <a:lstStyle/>
        <a:p>
          <a:r>
            <a:rPr lang="es-EC" sz="1600" dirty="0" smtClean="0"/>
            <a:t>Se certifico a la Coordinación Zonal 4 Servicio Integrado de Seguridad ECU 911 como institución 100% libre de humo de tabaco. </a:t>
          </a:r>
          <a:endParaRPr lang="es-EC" sz="1600" dirty="0"/>
        </a:p>
      </dgm:t>
    </dgm:pt>
    <dgm:pt modelId="{1F587303-FDEF-4E62-A3D6-1CA6169026C4}" type="parTrans" cxnId="{9FF845AE-9D0A-44B4-A324-536506838BE0}">
      <dgm:prSet/>
      <dgm:spPr/>
      <dgm:t>
        <a:bodyPr/>
        <a:lstStyle/>
        <a:p>
          <a:endParaRPr lang="es-EC" sz="2400"/>
        </a:p>
      </dgm:t>
    </dgm:pt>
    <dgm:pt modelId="{627272CC-6328-47F7-A2BC-090B10008279}" type="sibTrans" cxnId="{9FF845AE-9D0A-44B4-A324-536506838BE0}">
      <dgm:prSet/>
      <dgm:spPr/>
      <dgm:t>
        <a:bodyPr/>
        <a:lstStyle/>
        <a:p>
          <a:endParaRPr lang="es-EC" sz="2400"/>
        </a:p>
      </dgm:t>
    </dgm:pt>
    <dgm:pt modelId="{CFC84829-5E66-4F67-8DAC-3C1057DF8198}">
      <dgm:prSet phldrT="[Texto]" custT="1"/>
      <dgm:spPr/>
      <dgm:t>
        <a:bodyPr/>
        <a:lstStyle/>
        <a:p>
          <a:r>
            <a:rPr lang="es-EC" sz="1600" dirty="0" smtClean="0"/>
            <a:t> Actualización de la matriz de identificación y evaluación de riesgos laborales del Centro Zonal Ambato y Centro Operativo Local Riobamba. </a:t>
          </a:r>
          <a:endParaRPr lang="es-EC" sz="1600" dirty="0"/>
        </a:p>
      </dgm:t>
    </dgm:pt>
    <dgm:pt modelId="{0E859925-A085-413C-A158-1AB1BBAEF8B2}" type="parTrans" cxnId="{21194E4D-C0D6-4EB8-8207-F506AACB40D9}">
      <dgm:prSet/>
      <dgm:spPr/>
      <dgm:t>
        <a:bodyPr/>
        <a:lstStyle/>
        <a:p>
          <a:endParaRPr lang="es-EC" sz="2400"/>
        </a:p>
      </dgm:t>
    </dgm:pt>
    <dgm:pt modelId="{5FF725CB-EF13-4911-A5C4-A97A767E3F97}" type="sibTrans" cxnId="{21194E4D-C0D6-4EB8-8207-F506AACB40D9}">
      <dgm:prSet/>
      <dgm:spPr/>
      <dgm:t>
        <a:bodyPr/>
        <a:lstStyle/>
        <a:p>
          <a:endParaRPr lang="es-EC" sz="2400"/>
        </a:p>
      </dgm:t>
    </dgm:pt>
    <dgm:pt modelId="{EA571BA6-5FC7-47B3-BD61-68F464A08590}">
      <dgm:prSet phldrT="[Texto]" custT="1"/>
      <dgm:spPr/>
      <dgm:t>
        <a:bodyPr/>
        <a:lstStyle/>
        <a:p>
          <a:r>
            <a:rPr lang="es-EC" sz="1600" dirty="0" smtClean="0"/>
            <a:t>Elaboración y aprobación mediante plataforma SUT del Ministerio de Trabajo el Reglamento de Seguridad e Higiene en el Trabajo. </a:t>
          </a:r>
          <a:endParaRPr lang="es-EC" sz="1600" dirty="0"/>
        </a:p>
      </dgm:t>
    </dgm:pt>
    <dgm:pt modelId="{C460CA1D-2FBF-4AA3-A0CB-7C8F95CAC38E}" type="parTrans" cxnId="{3EDDF074-957E-4EBB-AC24-C350F71FB304}">
      <dgm:prSet/>
      <dgm:spPr/>
      <dgm:t>
        <a:bodyPr/>
        <a:lstStyle/>
        <a:p>
          <a:endParaRPr lang="es-EC" sz="2400"/>
        </a:p>
      </dgm:t>
    </dgm:pt>
    <dgm:pt modelId="{D4D711EA-7F01-48C2-8BDD-308A2222DA60}" type="sibTrans" cxnId="{3EDDF074-957E-4EBB-AC24-C350F71FB304}">
      <dgm:prSet/>
      <dgm:spPr/>
      <dgm:t>
        <a:bodyPr/>
        <a:lstStyle/>
        <a:p>
          <a:endParaRPr lang="es-EC" sz="2400"/>
        </a:p>
      </dgm:t>
    </dgm:pt>
    <dgm:pt modelId="{0AB212B8-B5AA-4B03-94CC-DEAE26F892EB}" type="pres">
      <dgm:prSet presAssocID="{9300DFD5-A824-407A-9275-63B555A4F0C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2B66471C-347E-4E1A-9764-B008B82BE676}" type="pres">
      <dgm:prSet presAssocID="{B448FEFB-E54D-44F2-AE39-32FC504021D5}" presName="parentLin" presStyleCnt="0"/>
      <dgm:spPr/>
      <dgm:t>
        <a:bodyPr/>
        <a:lstStyle/>
        <a:p>
          <a:endParaRPr lang="es-EC"/>
        </a:p>
      </dgm:t>
    </dgm:pt>
    <dgm:pt modelId="{35889424-2699-41BD-8244-5E7F03DB350E}" type="pres">
      <dgm:prSet presAssocID="{B448FEFB-E54D-44F2-AE39-32FC504021D5}" presName="parentLeftMargin" presStyleLbl="node1" presStyleIdx="0" presStyleCnt="4"/>
      <dgm:spPr/>
      <dgm:t>
        <a:bodyPr/>
        <a:lstStyle/>
        <a:p>
          <a:endParaRPr lang="es-EC"/>
        </a:p>
      </dgm:t>
    </dgm:pt>
    <dgm:pt modelId="{E7F56A1A-7B05-4AD8-8A33-2A770B46279B}" type="pres">
      <dgm:prSet presAssocID="{B448FEFB-E54D-44F2-AE39-32FC504021D5}" presName="parentText" presStyleLbl="node1" presStyleIdx="0" presStyleCnt="4" custScaleX="128620" custScaleY="218372">
        <dgm:presLayoutVars>
          <dgm:chMax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BFD80C98-5E2A-4DE1-8A7B-3BC6B755921E}" type="pres">
      <dgm:prSet presAssocID="{B448FEFB-E54D-44F2-AE39-32FC504021D5}" presName="negativeSpace" presStyleCnt="0"/>
      <dgm:spPr/>
      <dgm:t>
        <a:bodyPr/>
        <a:lstStyle/>
        <a:p>
          <a:endParaRPr lang="es-EC"/>
        </a:p>
      </dgm:t>
    </dgm:pt>
    <dgm:pt modelId="{4EAEC7C4-7A31-4FAA-99ED-81CC79C1C040}" type="pres">
      <dgm:prSet presAssocID="{B448FEFB-E54D-44F2-AE39-32FC504021D5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6E63F47-C5E3-4B2E-AF81-BFB55063DAAC}" type="pres">
      <dgm:prSet presAssocID="{F9934391-BA3A-48AA-A196-A65E58C045F1}" presName="spaceBetweenRectangles" presStyleCnt="0"/>
      <dgm:spPr/>
      <dgm:t>
        <a:bodyPr/>
        <a:lstStyle/>
        <a:p>
          <a:endParaRPr lang="es-EC"/>
        </a:p>
      </dgm:t>
    </dgm:pt>
    <dgm:pt modelId="{F892906E-54AE-47D1-97B6-3D1E87BD2E29}" type="pres">
      <dgm:prSet presAssocID="{8C140D54-55E4-4FBA-9070-8D38B35F3328}" presName="parentLin" presStyleCnt="0"/>
      <dgm:spPr/>
      <dgm:t>
        <a:bodyPr/>
        <a:lstStyle/>
        <a:p>
          <a:endParaRPr lang="es-EC"/>
        </a:p>
      </dgm:t>
    </dgm:pt>
    <dgm:pt modelId="{1B254007-D362-4F59-91C0-A64E15F0FFA9}" type="pres">
      <dgm:prSet presAssocID="{8C140D54-55E4-4FBA-9070-8D38B35F3328}" presName="parentLeftMargin" presStyleLbl="node1" presStyleIdx="0" presStyleCnt="4"/>
      <dgm:spPr/>
      <dgm:t>
        <a:bodyPr/>
        <a:lstStyle/>
        <a:p>
          <a:endParaRPr lang="es-EC"/>
        </a:p>
      </dgm:t>
    </dgm:pt>
    <dgm:pt modelId="{4C77828A-1115-4A93-89D7-5BF7FBB369BB}" type="pres">
      <dgm:prSet presAssocID="{8C140D54-55E4-4FBA-9070-8D38B35F3328}" presName="parentText" presStyleLbl="node1" presStyleIdx="1" presStyleCnt="4" custScaleX="128459" custScaleY="191630">
        <dgm:presLayoutVars>
          <dgm:chMax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923FC15-FE3F-4E77-8C62-F49AA671D511}" type="pres">
      <dgm:prSet presAssocID="{8C140D54-55E4-4FBA-9070-8D38B35F3328}" presName="negativeSpace" presStyleCnt="0"/>
      <dgm:spPr/>
      <dgm:t>
        <a:bodyPr/>
        <a:lstStyle/>
        <a:p>
          <a:endParaRPr lang="es-EC"/>
        </a:p>
      </dgm:t>
    </dgm:pt>
    <dgm:pt modelId="{2B3A3360-89FD-4089-AB99-EC817449E24C}" type="pres">
      <dgm:prSet presAssocID="{8C140D54-55E4-4FBA-9070-8D38B35F3328}" presName="childText" presStyleLbl="conFgAcc1" presStyleIdx="1" presStyleCnt="4" custLinFactNeighborX="-22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2EE683E-AB06-4230-9CBB-FA7E0F487905}" type="pres">
      <dgm:prSet presAssocID="{627272CC-6328-47F7-A2BC-090B10008279}" presName="spaceBetweenRectangles" presStyleCnt="0"/>
      <dgm:spPr/>
      <dgm:t>
        <a:bodyPr/>
        <a:lstStyle/>
        <a:p>
          <a:endParaRPr lang="es-EC"/>
        </a:p>
      </dgm:t>
    </dgm:pt>
    <dgm:pt modelId="{65B92CAF-7C0B-42BE-BEDD-DEAE58771B82}" type="pres">
      <dgm:prSet presAssocID="{CFC84829-5E66-4F67-8DAC-3C1057DF8198}" presName="parentLin" presStyleCnt="0"/>
      <dgm:spPr/>
      <dgm:t>
        <a:bodyPr/>
        <a:lstStyle/>
        <a:p>
          <a:endParaRPr lang="es-EC"/>
        </a:p>
      </dgm:t>
    </dgm:pt>
    <dgm:pt modelId="{B5FE1427-667E-423A-9CA5-F35EC3941D42}" type="pres">
      <dgm:prSet presAssocID="{CFC84829-5E66-4F67-8DAC-3C1057DF8198}" presName="parentLeftMargin" presStyleLbl="node1" presStyleIdx="1" presStyleCnt="4"/>
      <dgm:spPr/>
      <dgm:t>
        <a:bodyPr/>
        <a:lstStyle/>
        <a:p>
          <a:endParaRPr lang="es-EC"/>
        </a:p>
      </dgm:t>
    </dgm:pt>
    <dgm:pt modelId="{C7D0B810-27BF-409A-B05C-0BAE9C5EA919}" type="pres">
      <dgm:prSet presAssocID="{CFC84829-5E66-4F67-8DAC-3C1057DF8198}" presName="parentText" presStyleLbl="node1" presStyleIdx="2" presStyleCnt="4" custScaleX="127874" custScaleY="196689">
        <dgm:presLayoutVars>
          <dgm:chMax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4CF0131A-EEAC-4257-9E2C-2AB1EFDDA773}" type="pres">
      <dgm:prSet presAssocID="{CFC84829-5E66-4F67-8DAC-3C1057DF8198}" presName="negativeSpace" presStyleCnt="0"/>
      <dgm:spPr/>
      <dgm:t>
        <a:bodyPr/>
        <a:lstStyle/>
        <a:p>
          <a:endParaRPr lang="es-EC"/>
        </a:p>
      </dgm:t>
    </dgm:pt>
    <dgm:pt modelId="{53A7C8CF-2CEF-4F5A-A2CC-8D0CB989F04F}" type="pres">
      <dgm:prSet presAssocID="{CFC84829-5E66-4F67-8DAC-3C1057DF8198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30353C0-125F-4DDA-8D46-FE9CFF8EDCBD}" type="pres">
      <dgm:prSet presAssocID="{5FF725CB-EF13-4911-A5C4-A97A767E3F97}" presName="spaceBetweenRectangles" presStyleCnt="0"/>
      <dgm:spPr/>
      <dgm:t>
        <a:bodyPr/>
        <a:lstStyle/>
        <a:p>
          <a:endParaRPr lang="es-EC"/>
        </a:p>
      </dgm:t>
    </dgm:pt>
    <dgm:pt modelId="{0F1EAD97-DC60-4CF5-A7F6-DDBACCDD66AD}" type="pres">
      <dgm:prSet presAssocID="{EA571BA6-5FC7-47B3-BD61-68F464A08590}" presName="parentLin" presStyleCnt="0"/>
      <dgm:spPr/>
      <dgm:t>
        <a:bodyPr/>
        <a:lstStyle/>
        <a:p>
          <a:endParaRPr lang="es-EC"/>
        </a:p>
      </dgm:t>
    </dgm:pt>
    <dgm:pt modelId="{4CF48474-07D1-487E-923C-EB8CEC311D81}" type="pres">
      <dgm:prSet presAssocID="{EA571BA6-5FC7-47B3-BD61-68F464A08590}" presName="parentLeftMargin" presStyleLbl="node1" presStyleIdx="2" presStyleCnt="4"/>
      <dgm:spPr/>
      <dgm:t>
        <a:bodyPr/>
        <a:lstStyle/>
        <a:p>
          <a:endParaRPr lang="es-EC"/>
        </a:p>
      </dgm:t>
    </dgm:pt>
    <dgm:pt modelId="{FCDE1952-1E70-44CC-A556-A86CFA3EBA56}" type="pres">
      <dgm:prSet presAssocID="{EA571BA6-5FC7-47B3-BD61-68F464A08590}" presName="parentText" presStyleLbl="node1" presStyleIdx="3" presStyleCnt="4" custScaleX="126353" custScaleY="231056">
        <dgm:presLayoutVars>
          <dgm:chMax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E19CF9D-4110-4333-A303-3F29634454EE}" type="pres">
      <dgm:prSet presAssocID="{EA571BA6-5FC7-47B3-BD61-68F464A08590}" presName="negativeSpace" presStyleCnt="0"/>
      <dgm:spPr/>
      <dgm:t>
        <a:bodyPr/>
        <a:lstStyle/>
        <a:p>
          <a:endParaRPr lang="es-EC"/>
        </a:p>
      </dgm:t>
    </dgm:pt>
    <dgm:pt modelId="{6EF74CA0-8C2F-4AE5-AC53-73B7A6DDECDA}" type="pres">
      <dgm:prSet presAssocID="{EA571BA6-5FC7-47B3-BD61-68F464A08590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5FF29DEF-4C60-40C7-A758-02BA5AF8CCC7}" type="presOf" srcId="{8C140D54-55E4-4FBA-9070-8D38B35F3328}" destId="{4C77828A-1115-4A93-89D7-5BF7FBB369BB}" srcOrd="1" destOrd="0" presId="urn:microsoft.com/office/officeart/2005/8/layout/list1"/>
    <dgm:cxn modelId="{98FC162B-5A9C-4361-8B00-7C12B37AD4AF}" type="presOf" srcId="{CFC84829-5E66-4F67-8DAC-3C1057DF8198}" destId="{C7D0B810-27BF-409A-B05C-0BAE9C5EA919}" srcOrd="1" destOrd="0" presId="urn:microsoft.com/office/officeart/2005/8/layout/list1"/>
    <dgm:cxn modelId="{9264A2C4-DB2B-439F-896D-0D301CB46EE6}" type="presOf" srcId="{EA571BA6-5FC7-47B3-BD61-68F464A08590}" destId="{4CF48474-07D1-487E-923C-EB8CEC311D81}" srcOrd="0" destOrd="0" presId="urn:microsoft.com/office/officeart/2005/8/layout/list1"/>
    <dgm:cxn modelId="{58A4DF74-1C99-4C4F-A300-1C78DB0D5F47}" type="presOf" srcId="{B448FEFB-E54D-44F2-AE39-32FC504021D5}" destId="{E7F56A1A-7B05-4AD8-8A33-2A770B46279B}" srcOrd="1" destOrd="0" presId="urn:microsoft.com/office/officeart/2005/8/layout/list1"/>
    <dgm:cxn modelId="{9FF845AE-9D0A-44B4-A324-536506838BE0}" srcId="{9300DFD5-A824-407A-9275-63B555A4F0C8}" destId="{8C140D54-55E4-4FBA-9070-8D38B35F3328}" srcOrd="1" destOrd="0" parTransId="{1F587303-FDEF-4E62-A3D6-1CA6169026C4}" sibTransId="{627272CC-6328-47F7-A2BC-090B10008279}"/>
    <dgm:cxn modelId="{21194E4D-C0D6-4EB8-8207-F506AACB40D9}" srcId="{9300DFD5-A824-407A-9275-63B555A4F0C8}" destId="{CFC84829-5E66-4F67-8DAC-3C1057DF8198}" srcOrd="2" destOrd="0" parTransId="{0E859925-A085-413C-A158-1AB1BBAEF8B2}" sibTransId="{5FF725CB-EF13-4911-A5C4-A97A767E3F97}"/>
    <dgm:cxn modelId="{7CF2975A-C8E5-488A-9334-B848CC693156}" type="presOf" srcId="{B448FEFB-E54D-44F2-AE39-32FC504021D5}" destId="{35889424-2699-41BD-8244-5E7F03DB350E}" srcOrd="0" destOrd="0" presId="urn:microsoft.com/office/officeart/2005/8/layout/list1"/>
    <dgm:cxn modelId="{3EDDF074-957E-4EBB-AC24-C350F71FB304}" srcId="{9300DFD5-A824-407A-9275-63B555A4F0C8}" destId="{EA571BA6-5FC7-47B3-BD61-68F464A08590}" srcOrd="3" destOrd="0" parTransId="{C460CA1D-2FBF-4AA3-A0CB-7C8F95CAC38E}" sibTransId="{D4D711EA-7F01-48C2-8BDD-308A2222DA60}"/>
    <dgm:cxn modelId="{06995035-C79B-437C-A3CD-8AB975DCDB0D}" type="presOf" srcId="{EA571BA6-5FC7-47B3-BD61-68F464A08590}" destId="{FCDE1952-1E70-44CC-A556-A86CFA3EBA56}" srcOrd="1" destOrd="0" presId="urn:microsoft.com/office/officeart/2005/8/layout/list1"/>
    <dgm:cxn modelId="{52FC5267-2CC2-42C1-B398-B2F1FA2936CD}" srcId="{9300DFD5-A824-407A-9275-63B555A4F0C8}" destId="{B448FEFB-E54D-44F2-AE39-32FC504021D5}" srcOrd="0" destOrd="0" parTransId="{22D4DDB6-FDD5-428D-8A9D-9CFF39CD48A1}" sibTransId="{F9934391-BA3A-48AA-A196-A65E58C045F1}"/>
    <dgm:cxn modelId="{C770C316-9C73-4ABF-BAC3-6C231A442B2A}" type="presOf" srcId="{8C140D54-55E4-4FBA-9070-8D38B35F3328}" destId="{1B254007-D362-4F59-91C0-A64E15F0FFA9}" srcOrd="0" destOrd="0" presId="urn:microsoft.com/office/officeart/2005/8/layout/list1"/>
    <dgm:cxn modelId="{F29C0F5B-AD4C-41A1-9F9F-1B6F2B87B77E}" type="presOf" srcId="{CFC84829-5E66-4F67-8DAC-3C1057DF8198}" destId="{B5FE1427-667E-423A-9CA5-F35EC3941D42}" srcOrd="0" destOrd="0" presId="urn:microsoft.com/office/officeart/2005/8/layout/list1"/>
    <dgm:cxn modelId="{7464112D-EE97-4485-AFE3-8C4CFC840D58}" type="presOf" srcId="{9300DFD5-A824-407A-9275-63B555A4F0C8}" destId="{0AB212B8-B5AA-4B03-94CC-DEAE26F892EB}" srcOrd="0" destOrd="0" presId="urn:microsoft.com/office/officeart/2005/8/layout/list1"/>
    <dgm:cxn modelId="{6C47A1AB-E1A3-4005-BAFD-24219E3D99E4}" type="presParOf" srcId="{0AB212B8-B5AA-4B03-94CC-DEAE26F892EB}" destId="{2B66471C-347E-4E1A-9764-B008B82BE676}" srcOrd="0" destOrd="0" presId="urn:microsoft.com/office/officeart/2005/8/layout/list1"/>
    <dgm:cxn modelId="{E482B672-4041-4E16-BC1A-13166B81929F}" type="presParOf" srcId="{2B66471C-347E-4E1A-9764-B008B82BE676}" destId="{35889424-2699-41BD-8244-5E7F03DB350E}" srcOrd="0" destOrd="0" presId="urn:microsoft.com/office/officeart/2005/8/layout/list1"/>
    <dgm:cxn modelId="{6E1AFAF9-C893-47C6-BC40-866B90F9DF9C}" type="presParOf" srcId="{2B66471C-347E-4E1A-9764-B008B82BE676}" destId="{E7F56A1A-7B05-4AD8-8A33-2A770B46279B}" srcOrd="1" destOrd="0" presId="urn:microsoft.com/office/officeart/2005/8/layout/list1"/>
    <dgm:cxn modelId="{35CF5865-8170-41AB-89DE-3554B0FFFD95}" type="presParOf" srcId="{0AB212B8-B5AA-4B03-94CC-DEAE26F892EB}" destId="{BFD80C98-5E2A-4DE1-8A7B-3BC6B755921E}" srcOrd="1" destOrd="0" presId="urn:microsoft.com/office/officeart/2005/8/layout/list1"/>
    <dgm:cxn modelId="{91E984C8-2E83-4365-8947-3C1DD6B2771B}" type="presParOf" srcId="{0AB212B8-B5AA-4B03-94CC-DEAE26F892EB}" destId="{4EAEC7C4-7A31-4FAA-99ED-81CC79C1C040}" srcOrd="2" destOrd="0" presId="urn:microsoft.com/office/officeart/2005/8/layout/list1"/>
    <dgm:cxn modelId="{9DA16BAB-36F8-48CB-BBE7-CD7C78CDCD09}" type="presParOf" srcId="{0AB212B8-B5AA-4B03-94CC-DEAE26F892EB}" destId="{76E63F47-C5E3-4B2E-AF81-BFB55063DAAC}" srcOrd="3" destOrd="0" presId="urn:microsoft.com/office/officeart/2005/8/layout/list1"/>
    <dgm:cxn modelId="{6B96B335-7FF4-4257-BDEF-8F9360F7AE69}" type="presParOf" srcId="{0AB212B8-B5AA-4B03-94CC-DEAE26F892EB}" destId="{F892906E-54AE-47D1-97B6-3D1E87BD2E29}" srcOrd="4" destOrd="0" presId="urn:microsoft.com/office/officeart/2005/8/layout/list1"/>
    <dgm:cxn modelId="{7822121A-5A6B-4700-8124-DACD29C57ED5}" type="presParOf" srcId="{F892906E-54AE-47D1-97B6-3D1E87BD2E29}" destId="{1B254007-D362-4F59-91C0-A64E15F0FFA9}" srcOrd="0" destOrd="0" presId="urn:microsoft.com/office/officeart/2005/8/layout/list1"/>
    <dgm:cxn modelId="{2F6EFC15-F798-4873-B8AA-8E997634E268}" type="presParOf" srcId="{F892906E-54AE-47D1-97B6-3D1E87BD2E29}" destId="{4C77828A-1115-4A93-89D7-5BF7FBB369BB}" srcOrd="1" destOrd="0" presId="urn:microsoft.com/office/officeart/2005/8/layout/list1"/>
    <dgm:cxn modelId="{473FF15F-B472-4013-90DF-6EE313ECF9BC}" type="presParOf" srcId="{0AB212B8-B5AA-4B03-94CC-DEAE26F892EB}" destId="{E923FC15-FE3F-4E77-8C62-F49AA671D511}" srcOrd="5" destOrd="0" presId="urn:microsoft.com/office/officeart/2005/8/layout/list1"/>
    <dgm:cxn modelId="{62211A59-EACC-46B0-AD12-E60D7B4AA0C2}" type="presParOf" srcId="{0AB212B8-B5AA-4B03-94CC-DEAE26F892EB}" destId="{2B3A3360-89FD-4089-AB99-EC817449E24C}" srcOrd="6" destOrd="0" presId="urn:microsoft.com/office/officeart/2005/8/layout/list1"/>
    <dgm:cxn modelId="{6B1A4CAA-E3B8-4934-B357-0721DB91D7B3}" type="presParOf" srcId="{0AB212B8-B5AA-4B03-94CC-DEAE26F892EB}" destId="{F2EE683E-AB06-4230-9CBB-FA7E0F487905}" srcOrd="7" destOrd="0" presId="urn:microsoft.com/office/officeart/2005/8/layout/list1"/>
    <dgm:cxn modelId="{0402098B-EC8E-4E1A-A5B8-5816780A26C7}" type="presParOf" srcId="{0AB212B8-B5AA-4B03-94CC-DEAE26F892EB}" destId="{65B92CAF-7C0B-42BE-BEDD-DEAE58771B82}" srcOrd="8" destOrd="0" presId="urn:microsoft.com/office/officeart/2005/8/layout/list1"/>
    <dgm:cxn modelId="{7590BDEE-3E37-46DD-BB0B-F5FAE32773AF}" type="presParOf" srcId="{65B92CAF-7C0B-42BE-BEDD-DEAE58771B82}" destId="{B5FE1427-667E-423A-9CA5-F35EC3941D42}" srcOrd="0" destOrd="0" presId="urn:microsoft.com/office/officeart/2005/8/layout/list1"/>
    <dgm:cxn modelId="{DB4F5C88-5C3D-429E-9917-9A88E467DB40}" type="presParOf" srcId="{65B92CAF-7C0B-42BE-BEDD-DEAE58771B82}" destId="{C7D0B810-27BF-409A-B05C-0BAE9C5EA919}" srcOrd="1" destOrd="0" presId="urn:microsoft.com/office/officeart/2005/8/layout/list1"/>
    <dgm:cxn modelId="{2089892F-8464-4AED-9C39-B2EF3A58C951}" type="presParOf" srcId="{0AB212B8-B5AA-4B03-94CC-DEAE26F892EB}" destId="{4CF0131A-EEAC-4257-9E2C-2AB1EFDDA773}" srcOrd="9" destOrd="0" presId="urn:microsoft.com/office/officeart/2005/8/layout/list1"/>
    <dgm:cxn modelId="{5B4F838B-5D69-4A38-8339-149DCC51A87E}" type="presParOf" srcId="{0AB212B8-B5AA-4B03-94CC-DEAE26F892EB}" destId="{53A7C8CF-2CEF-4F5A-A2CC-8D0CB989F04F}" srcOrd="10" destOrd="0" presId="urn:microsoft.com/office/officeart/2005/8/layout/list1"/>
    <dgm:cxn modelId="{0579A8A1-B0A5-4F41-8DC3-F176FC9C69D1}" type="presParOf" srcId="{0AB212B8-B5AA-4B03-94CC-DEAE26F892EB}" destId="{F30353C0-125F-4DDA-8D46-FE9CFF8EDCBD}" srcOrd="11" destOrd="0" presId="urn:microsoft.com/office/officeart/2005/8/layout/list1"/>
    <dgm:cxn modelId="{EC04FDBC-4E7E-4FBB-9A70-9435312995B8}" type="presParOf" srcId="{0AB212B8-B5AA-4B03-94CC-DEAE26F892EB}" destId="{0F1EAD97-DC60-4CF5-A7F6-DDBACCDD66AD}" srcOrd="12" destOrd="0" presId="urn:microsoft.com/office/officeart/2005/8/layout/list1"/>
    <dgm:cxn modelId="{A6ADF667-6E43-4D7E-A5BF-F95BE58A1157}" type="presParOf" srcId="{0F1EAD97-DC60-4CF5-A7F6-DDBACCDD66AD}" destId="{4CF48474-07D1-487E-923C-EB8CEC311D81}" srcOrd="0" destOrd="0" presId="urn:microsoft.com/office/officeart/2005/8/layout/list1"/>
    <dgm:cxn modelId="{2EABAD94-42F7-4705-ABBE-3A949413DF9E}" type="presParOf" srcId="{0F1EAD97-DC60-4CF5-A7F6-DDBACCDD66AD}" destId="{FCDE1952-1E70-44CC-A556-A86CFA3EBA56}" srcOrd="1" destOrd="0" presId="urn:microsoft.com/office/officeart/2005/8/layout/list1"/>
    <dgm:cxn modelId="{722A7F08-1C16-4B48-868B-78C9282ADEF7}" type="presParOf" srcId="{0AB212B8-B5AA-4B03-94CC-DEAE26F892EB}" destId="{DE19CF9D-4110-4333-A303-3F29634454EE}" srcOrd="13" destOrd="0" presId="urn:microsoft.com/office/officeart/2005/8/layout/list1"/>
    <dgm:cxn modelId="{50895E7E-4F30-4A13-8F34-8FB06CBD2FE1}" type="presParOf" srcId="{0AB212B8-B5AA-4B03-94CC-DEAE26F892EB}" destId="{6EF74CA0-8C2F-4AE5-AC53-73B7A6DDECDA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E7AB7E7-660E-4E5A-9825-D7D70754AB35}" type="doc">
      <dgm:prSet loTypeId="urn:microsoft.com/office/officeart/2005/8/layout/vList6" loCatId="process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es-EC"/>
        </a:p>
      </dgm:t>
    </dgm:pt>
    <dgm:pt modelId="{DC3BB7C8-AF6F-4EC9-A468-80493829AF0C}">
      <dgm:prSet phldrT="[Texto]" custT="1"/>
      <dgm:spPr/>
      <dgm:t>
        <a:bodyPr/>
        <a:lstStyle/>
        <a:p>
          <a:r>
            <a:rPr lang="es-EC" sz="2400" b="1" dirty="0" smtClean="0"/>
            <a:t>Respuestas en físico a los operadores de justicia</a:t>
          </a:r>
          <a:endParaRPr lang="es-EC" sz="2400" dirty="0"/>
        </a:p>
      </dgm:t>
    </dgm:pt>
    <dgm:pt modelId="{912236FD-C19E-46C1-99F8-F45ED3C4B63F}" type="parTrans" cxnId="{39DB774D-60F2-4033-8991-464B2701D336}">
      <dgm:prSet/>
      <dgm:spPr/>
      <dgm:t>
        <a:bodyPr/>
        <a:lstStyle/>
        <a:p>
          <a:endParaRPr lang="es-EC" sz="1400"/>
        </a:p>
      </dgm:t>
    </dgm:pt>
    <dgm:pt modelId="{9EF34D86-07CA-42F1-883C-A2214BD201BD}" type="sibTrans" cxnId="{39DB774D-60F2-4033-8991-464B2701D336}">
      <dgm:prSet/>
      <dgm:spPr/>
      <dgm:t>
        <a:bodyPr/>
        <a:lstStyle/>
        <a:p>
          <a:endParaRPr lang="es-EC" sz="1400"/>
        </a:p>
      </dgm:t>
    </dgm:pt>
    <dgm:pt modelId="{7FDE10BE-5674-407C-A222-32E95C74D612}">
      <dgm:prSet phldrT="[Texto]" custT="1"/>
      <dgm:spPr/>
      <dgm:t>
        <a:bodyPr anchor="ctr"/>
        <a:lstStyle/>
        <a:p>
          <a:pPr algn="ctr"/>
          <a:r>
            <a:rPr lang="es-EC" sz="2400" dirty="0" smtClean="0"/>
            <a:t>120 oficios de respuesta a operadores de justicia</a:t>
          </a:r>
          <a:endParaRPr lang="es-EC" sz="2400" dirty="0"/>
        </a:p>
      </dgm:t>
    </dgm:pt>
    <dgm:pt modelId="{1C16EA80-9167-408A-8C96-02602A589C3F}" type="parTrans" cxnId="{B7B52C2F-CEDE-485B-A5B6-76D5AF36E30F}">
      <dgm:prSet/>
      <dgm:spPr/>
      <dgm:t>
        <a:bodyPr/>
        <a:lstStyle/>
        <a:p>
          <a:endParaRPr lang="es-EC" sz="1400"/>
        </a:p>
      </dgm:t>
    </dgm:pt>
    <dgm:pt modelId="{8153506A-72FC-4DCB-A357-E322D020F1EA}" type="sibTrans" cxnId="{B7B52C2F-CEDE-485B-A5B6-76D5AF36E30F}">
      <dgm:prSet/>
      <dgm:spPr/>
      <dgm:t>
        <a:bodyPr/>
        <a:lstStyle/>
        <a:p>
          <a:endParaRPr lang="es-EC" sz="1400"/>
        </a:p>
      </dgm:t>
    </dgm:pt>
    <dgm:pt modelId="{B574B27F-8FF9-4FBE-919F-E0BC98623443}">
      <dgm:prSet phldrT="[Texto]" custT="1"/>
      <dgm:spPr/>
      <dgm:t>
        <a:bodyPr/>
        <a:lstStyle/>
        <a:p>
          <a:r>
            <a:rPr lang="es-EC" sz="2000" b="1" dirty="0" smtClean="0"/>
            <a:t>Respuestas</a:t>
          </a:r>
          <a:r>
            <a:rPr lang="es-EC" sz="2400" b="1" dirty="0" smtClean="0"/>
            <a:t> en físico dirigidas a la ciudadanía</a:t>
          </a:r>
          <a:endParaRPr lang="es-EC" sz="2400" dirty="0"/>
        </a:p>
      </dgm:t>
    </dgm:pt>
    <dgm:pt modelId="{97AC91F1-9085-4EE2-AA5B-B2A01AD71AF9}" type="parTrans" cxnId="{EE1F1782-522E-42B1-9428-B765179A50F2}">
      <dgm:prSet/>
      <dgm:spPr/>
      <dgm:t>
        <a:bodyPr/>
        <a:lstStyle/>
        <a:p>
          <a:endParaRPr lang="es-EC" sz="1400"/>
        </a:p>
      </dgm:t>
    </dgm:pt>
    <dgm:pt modelId="{212645DD-D375-463D-8C72-CF0BE2A8EEC1}" type="sibTrans" cxnId="{EE1F1782-522E-42B1-9428-B765179A50F2}">
      <dgm:prSet/>
      <dgm:spPr/>
      <dgm:t>
        <a:bodyPr/>
        <a:lstStyle/>
        <a:p>
          <a:endParaRPr lang="es-EC" sz="1400"/>
        </a:p>
      </dgm:t>
    </dgm:pt>
    <dgm:pt modelId="{3BA2860C-630C-4652-833D-8CCFDCC4E8E4}">
      <dgm:prSet phldrT="[Texto]" custT="1"/>
      <dgm:spPr/>
      <dgm:t>
        <a:bodyPr anchor="ctr"/>
        <a:lstStyle/>
        <a:p>
          <a:pPr algn="ctr"/>
          <a:r>
            <a:rPr lang="es-EC" sz="2400" dirty="0" smtClean="0"/>
            <a:t>30 oficios dirigidos a la ciudadanía</a:t>
          </a:r>
          <a:endParaRPr lang="es-EC" sz="2400" dirty="0"/>
        </a:p>
      </dgm:t>
    </dgm:pt>
    <dgm:pt modelId="{B8128A28-E2F9-48D5-B857-61F7210A9D90}" type="parTrans" cxnId="{D9FD86F5-04C5-496C-A33C-203DA8714176}">
      <dgm:prSet/>
      <dgm:spPr/>
      <dgm:t>
        <a:bodyPr/>
        <a:lstStyle/>
        <a:p>
          <a:endParaRPr lang="es-EC" sz="1400"/>
        </a:p>
      </dgm:t>
    </dgm:pt>
    <dgm:pt modelId="{3C1CDD86-144E-40D6-9F05-6D9A0E3C8E9B}" type="sibTrans" cxnId="{D9FD86F5-04C5-496C-A33C-203DA8714176}">
      <dgm:prSet/>
      <dgm:spPr/>
      <dgm:t>
        <a:bodyPr/>
        <a:lstStyle/>
        <a:p>
          <a:endParaRPr lang="es-EC" sz="1400"/>
        </a:p>
      </dgm:t>
    </dgm:pt>
    <dgm:pt modelId="{C485E241-915A-4D41-8073-84FA74D2EA31}" type="pres">
      <dgm:prSet presAssocID="{8E7AB7E7-660E-4E5A-9825-D7D70754AB35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s-EC"/>
        </a:p>
      </dgm:t>
    </dgm:pt>
    <dgm:pt modelId="{A782527D-9B47-4F6E-B6AA-D8C303FCA13F}" type="pres">
      <dgm:prSet presAssocID="{DC3BB7C8-AF6F-4EC9-A468-80493829AF0C}" presName="linNode" presStyleCnt="0"/>
      <dgm:spPr/>
    </dgm:pt>
    <dgm:pt modelId="{7E8E31B8-7B83-4308-9D34-A1D41BD10D7B}" type="pres">
      <dgm:prSet presAssocID="{DC3BB7C8-AF6F-4EC9-A468-80493829AF0C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6230A4E6-45BB-4EED-A4E6-EA482D027758}" type="pres">
      <dgm:prSet presAssocID="{DC3BB7C8-AF6F-4EC9-A468-80493829AF0C}" presName="childShp" presStyleLbl="bgAccFollowNode1" presStyleIdx="0" presStyleCnt="2" custScaleX="72227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020ED6D7-87EE-425F-A931-301A167EB85C}" type="pres">
      <dgm:prSet presAssocID="{9EF34D86-07CA-42F1-883C-A2214BD201BD}" presName="spacing" presStyleCnt="0"/>
      <dgm:spPr/>
    </dgm:pt>
    <dgm:pt modelId="{C1E8C0E5-4F45-42DA-9BB2-C887A92F59CF}" type="pres">
      <dgm:prSet presAssocID="{B574B27F-8FF9-4FBE-919F-E0BC98623443}" presName="linNode" presStyleCnt="0"/>
      <dgm:spPr/>
    </dgm:pt>
    <dgm:pt modelId="{AB45A2F0-8972-4FA5-9932-B718E2D69025}" type="pres">
      <dgm:prSet presAssocID="{B574B27F-8FF9-4FBE-919F-E0BC98623443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D1A25F7-59E5-4CF0-A87E-A4793A33137B}" type="pres">
      <dgm:prSet presAssocID="{B574B27F-8FF9-4FBE-919F-E0BC98623443}" presName="childShp" presStyleLbl="bgAccFollowNode1" presStyleIdx="1" presStyleCnt="2" custScaleX="7576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D9FD86F5-04C5-496C-A33C-203DA8714176}" srcId="{B574B27F-8FF9-4FBE-919F-E0BC98623443}" destId="{3BA2860C-630C-4652-833D-8CCFDCC4E8E4}" srcOrd="0" destOrd="0" parTransId="{B8128A28-E2F9-48D5-B857-61F7210A9D90}" sibTransId="{3C1CDD86-144E-40D6-9F05-6D9A0E3C8E9B}"/>
    <dgm:cxn modelId="{788CF914-2CBF-4748-B6AF-F2CA84ABB083}" type="presOf" srcId="{3BA2860C-630C-4652-833D-8CCFDCC4E8E4}" destId="{5D1A25F7-59E5-4CF0-A87E-A4793A33137B}" srcOrd="0" destOrd="0" presId="urn:microsoft.com/office/officeart/2005/8/layout/vList6"/>
    <dgm:cxn modelId="{B524C901-1CFF-4E15-BF62-C3E9B7685ABE}" type="presOf" srcId="{DC3BB7C8-AF6F-4EC9-A468-80493829AF0C}" destId="{7E8E31B8-7B83-4308-9D34-A1D41BD10D7B}" srcOrd="0" destOrd="0" presId="urn:microsoft.com/office/officeart/2005/8/layout/vList6"/>
    <dgm:cxn modelId="{39DB774D-60F2-4033-8991-464B2701D336}" srcId="{8E7AB7E7-660E-4E5A-9825-D7D70754AB35}" destId="{DC3BB7C8-AF6F-4EC9-A468-80493829AF0C}" srcOrd="0" destOrd="0" parTransId="{912236FD-C19E-46C1-99F8-F45ED3C4B63F}" sibTransId="{9EF34D86-07CA-42F1-883C-A2214BD201BD}"/>
    <dgm:cxn modelId="{B7B52C2F-CEDE-485B-A5B6-76D5AF36E30F}" srcId="{DC3BB7C8-AF6F-4EC9-A468-80493829AF0C}" destId="{7FDE10BE-5674-407C-A222-32E95C74D612}" srcOrd="0" destOrd="0" parTransId="{1C16EA80-9167-408A-8C96-02602A589C3F}" sibTransId="{8153506A-72FC-4DCB-A357-E322D020F1EA}"/>
    <dgm:cxn modelId="{E0678F32-60A7-4500-B04C-9BFAB31955B4}" type="presOf" srcId="{7FDE10BE-5674-407C-A222-32E95C74D612}" destId="{6230A4E6-45BB-4EED-A4E6-EA482D027758}" srcOrd="0" destOrd="0" presId="urn:microsoft.com/office/officeart/2005/8/layout/vList6"/>
    <dgm:cxn modelId="{EE1F1782-522E-42B1-9428-B765179A50F2}" srcId="{8E7AB7E7-660E-4E5A-9825-D7D70754AB35}" destId="{B574B27F-8FF9-4FBE-919F-E0BC98623443}" srcOrd="1" destOrd="0" parTransId="{97AC91F1-9085-4EE2-AA5B-B2A01AD71AF9}" sibTransId="{212645DD-D375-463D-8C72-CF0BE2A8EEC1}"/>
    <dgm:cxn modelId="{9BA75F55-27E3-4193-B45A-72CAD052BFE9}" type="presOf" srcId="{8E7AB7E7-660E-4E5A-9825-D7D70754AB35}" destId="{C485E241-915A-4D41-8073-84FA74D2EA31}" srcOrd="0" destOrd="0" presId="urn:microsoft.com/office/officeart/2005/8/layout/vList6"/>
    <dgm:cxn modelId="{810CCDC3-ECDD-4C65-A6B7-3BEC6E3F264B}" type="presOf" srcId="{B574B27F-8FF9-4FBE-919F-E0BC98623443}" destId="{AB45A2F0-8972-4FA5-9932-B718E2D69025}" srcOrd="0" destOrd="0" presId="urn:microsoft.com/office/officeart/2005/8/layout/vList6"/>
    <dgm:cxn modelId="{43F903D6-D7B3-4524-AD31-D21FF181940A}" type="presParOf" srcId="{C485E241-915A-4D41-8073-84FA74D2EA31}" destId="{A782527D-9B47-4F6E-B6AA-D8C303FCA13F}" srcOrd="0" destOrd="0" presId="urn:microsoft.com/office/officeart/2005/8/layout/vList6"/>
    <dgm:cxn modelId="{81693A5B-006F-447A-AAEE-186F5496719A}" type="presParOf" srcId="{A782527D-9B47-4F6E-B6AA-D8C303FCA13F}" destId="{7E8E31B8-7B83-4308-9D34-A1D41BD10D7B}" srcOrd="0" destOrd="0" presId="urn:microsoft.com/office/officeart/2005/8/layout/vList6"/>
    <dgm:cxn modelId="{373B3AFF-57EB-49B0-A01D-1FFED9DE8B1F}" type="presParOf" srcId="{A782527D-9B47-4F6E-B6AA-D8C303FCA13F}" destId="{6230A4E6-45BB-4EED-A4E6-EA482D027758}" srcOrd="1" destOrd="0" presId="urn:microsoft.com/office/officeart/2005/8/layout/vList6"/>
    <dgm:cxn modelId="{36CDADFF-1518-4E1D-B93E-A4EF8EDE7A90}" type="presParOf" srcId="{C485E241-915A-4D41-8073-84FA74D2EA31}" destId="{020ED6D7-87EE-425F-A931-301A167EB85C}" srcOrd="1" destOrd="0" presId="urn:microsoft.com/office/officeart/2005/8/layout/vList6"/>
    <dgm:cxn modelId="{2E4F7AEF-310A-4765-8D3D-670B4E188581}" type="presParOf" srcId="{C485E241-915A-4D41-8073-84FA74D2EA31}" destId="{C1E8C0E5-4F45-42DA-9BB2-C887A92F59CF}" srcOrd="2" destOrd="0" presId="urn:microsoft.com/office/officeart/2005/8/layout/vList6"/>
    <dgm:cxn modelId="{82B44D63-205E-4526-8338-E1C21D016E85}" type="presParOf" srcId="{C1E8C0E5-4F45-42DA-9BB2-C887A92F59CF}" destId="{AB45A2F0-8972-4FA5-9932-B718E2D69025}" srcOrd="0" destOrd="0" presId="urn:microsoft.com/office/officeart/2005/8/layout/vList6"/>
    <dgm:cxn modelId="{5011E71B-F8C2-44EF-9DA8-F7398FB69247}" type="presParOf" srcId="{C1E8C0E5-4F45-42DA-9BB2-C887A92F59CF}" destId="{5D1A25F7-59E5-4CF0-A87E-A4793A33137B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A4AAC3E-6B37-4CC4-A86C-DC2733133EC7}" type="doc">
      <dgm:prSet loTypeId="urn:microsoft.com/office/officeart/2005/8/layout/matrix3" loCatId="matrix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s-EC"/>
        </a:p>
      </dgm:t>
    </dgm:pt>
    <dgm:pt modelId="{7C5A6442-BC81-41C6-A3E4-56A7DB6F6269}">
      <dgm:prSet custT="1"/>
      <dgm:spPr/>
      <dgm:t>
        <a:bodyPr/>
        <a:lstStyle/>
        <a:p>
          <a:r>
            <a:rPr lang="es-EC" sz="1600" b="1" i="1" dirty="0">
              <a:solidFill>
                <a:schemeClr val="tx1"/>
              </a:solidFill>
            </a:rPr>
            <a:t>VISITAS GUIADAS, se realizaron 26</a:t>
          </a:r>
          <a:endParaRPr lang="es-EC" sz="1600" b="1" dirty="0">
            <a:solidFill>
              <a:schemeClr val="tx1"/>
            </a:solidFill>
          </a:endParaRPr>
        </a:p>
      </dgm:t>
    </dgm:pt>
    <dgm:pt modelId="{E02802E0-2854-43C1-883F-960A638F90F2}" type="parTrans" cxnId="{91CBEE00-8209-4ABE-882E-A8C05CF43F55}">
      <dgm:prSet/>
      <dgm:spPr/>
      <dgm:t>
        <a:bodyPr/>
        <a:lstStyle/>
        <a:p>
          <a:endParaRPr lang="es-EC" sz="1300" b="1">
            <a:solidFill>
              <a:schemeClr val="tx1"/>
            </a:solidFill>
          </a:endParaRPr>
        </a:p>
      </dgm:t>
    </dgm:pt>
    <dgm:pt modelId="{F4E03418-344C-43AF-A2DA-76346B496A2E}" type="sibTrans" cxnId="{91CBEE00-8209-4ABE-882E-A8C05CF43F55}">
      <dgm:prSet/>
      <dgm:spPr/>
      <dgm:t>
        <a:bodyPr/>
        <a:lstStyle/>
        <a:p>
          <a:endParaRPr lang="es-EC" sz="1300" b="1">
            <a:solidFill>
              <a:schemeClr val="tx1"/>
            </a:solidFill>
          </a:endParaRPr>
        </a:p>
      </dgm:t>
    </dgm:pt>
    <dgm:pt modelId="{C30D68A3-1800-40EE-9CED-58718D1C0DE0}">
      <dgm:prSet custT="1"/>
      <dgm:spPr/>
      <dgm:t>
        <a:bodyPr/>
        <a:lstStyle/>
        <a:p>
          <a:r>
            <a:rPr lang="es-EC" sz="1600" b="1" dirty="0">
              <a:solidFill>
                <a:schemeClr val="tx1"/>
              </a:solidFill>
            </a:rPr>
            <a:t>FERIAS CIUDADANAS, se realizaron 14</a:t>
          </a:r>
        </a:p>
      </dgm:t>
    </dgm:pt>
    <dgm:pt modelId="{DDA126B9-7339-42AE-B002-96D15E0EFE3B}" type="parTrans" cxnId="{E25E9CCF-4A66-45D5-9134-9BB7073C2D02}">
      <dgm:prSet/>
      <dgm:spPr/>
      <dgm:t>
        <a:bodyPr/>
        <a:lstStyle/>
        <a:p>
          <a:endParaRPr lang="es-EC" sz="1300" b="1">
            <a:solidFill>
              <a:schemeClr val="tx1"/>
            </a:solidFill>
          </a:endParaRPr>
        </a:p>
      </dgm:t>
    </dgm:pt>
    <dgm:pt modelId="{9FF3F1F0-6A28-4DDB-8FCA-6A14451DF079}" type="sibTrans" cxnId="{E25E9CCF-4A66-45D5-9134-9BB7073C2D02}">
      <dgm:prSet/>
      <dgm:spPr/>
      <dgm:t>
        <a:bodyPr/>
        <a:lstStyle/>
        <a:p>
          <a:endParaRPr lang="es-EC" sz="1300" b="1">
            <a:solidFill>
              <a:schemeClr val="tx1"/>
            </a:solidFill>
          </a:endParaRPr>
        </a:p>
      </dgm:t>
    </dgm:pt>
    <dgm:pt modelId="{66C13CF8-A131-4A0D-9122-9B8D55F7D230}">
      <dgm:prSet custT="1"/>
      <dgm:spPr/>
      <dgm:t>
        <a:bodyPr/>
        <a:lstStyle/>
        <a:p>
          <a:r>
            <a:rPr lang="es-EC" sz="1600" b="1" dirty="0">
              <a:solidFill>
                <a:schemeClr val="tx1"/>
              </a:solidFill>
            </a:rPr>
            <a:t>CHARLAS EDUCATIVAS, Se realizaron 66</a:t>
          </a:r>
        </a:p>
      </dgm:t>
    </dgm:pt>
    <dgm:pt modelId="{8AA131B8-4187-40C1-B035-9F3BD5B0AB79}" type="parTrans" cxnId="{C3CC2F54-A0C8-4C9B-B3B3-792A5AE36556}">
      <dgm:prSet/>
      <dgm:spPr/>
      <dgm:t>
        <a:bodyPr/>
        <a:lstStyle/>
        <a:p>
          <a:endParaRPr lang="es-EC" sz="1300" b="1">
            <a:solidFill>
              <a:schemeClr val="tx1"/>
            </a:solidFill>
          </a:endParaRPr>
        </a:p>
      </dgm:t>
    </dgm:pt>
    <dgm:pt modelId="{527606E7-3037-4DB2-ACD0-281C5483018A}" type="sibTrans" cxnId="{C3CC2F54-A0C8-4C9B-B3B3-792A5AE36556}">
      <dgm:prSet/>
      <dgm:spPr/>
      <dgm:t>
        <a:bodyPr/>
        <a:lstStyle/>
        <a:p>
          <a:endParaRPr lang="es-EC" sz="1300" b="1">
            <a:solidFill>
              <a:schemeClr val="tx1"/>
            </a:solidFill>
          </a:endParaRPr>
        </a:p>
      </dgm:t>
    </dgm:pt>
    <dgm:pt modelId="{857D7FFB-187C-4C61-B3DD-EEFCF2539214}">
      <dgm:prSet custT="1"/>
      <dgm:spPr/>
      <dgm:t>
        <a:bodyPr/>
        <a:lstStyle/>
        <a:p>
          <a:r>
            <a:rPr lang="es-EC" sz="1200" b="1" dirty="0">
              <a:solidFill>
                <a:schemeClr val="tx1"/>
              </a:solidFill>
            </a:rPr>
            <a:t>NOTAS COMUNICACIONALES</a:t>
          </a:r>
          <a:r>
            <a:rPr lang="es-EC" sz="1300" b="1" dirty="0">
              <a:solidFill>
                <a:schemeClr val="tx1"/>
              </a:solidFill>
            </a:rPr>
            <a:t>, se realizaron 216, PUBLICACIONES EN REDES SOCIALES se realizaron 7.440, ENTREVISTAS se realizaron 132</a:t>
          </a:r>
          <a:r>
            <a:rPr lang="es-EC" sz="1300" b="1" dirty="0"/>
            <a:t> </a:t>
          </a:r>
          <a:endParaRPr lang="es-EC" sz="1300" b="1" dirty="0">
            <a:solidFill>
              <a:schemeClr val="tx1"/>
            </a:solidFill>
          </a:endParaRPr>
        </a:p>
      </dgm:t>
    </dgm:pt>
    <dgm:pt modelId="{7D915D18-CEDB-4660-AC48-99C3112C7BDB}" type="parTrans" cxnId="{A7604FBE-BDFB-42B0-92DD-CCECAE4100E0}">
      <dgm:prSet/>
      <dgm:spPr/>
      <dgm:t>
        <a:bodyPr/>
        <a:lstStyle/>
        <a:p>
          <a:endParaRPr lang="es-EC" sz="1300" b="1">
            <a:solidFill>
              <a:schemeClr val="tx1"/>
            </a:solidFill>
          </a:endParaRPr>
        </a:p>
      </dgm:t>
    </dgm:pt>
    <dgm:pt modelId="{2AD0C55D-F1FD-472C-83D1-58990B0351F8}" type="sibTrans" cxnId="{A7604FBE-BDFB-42B0-92DD-CCECAE4100E0}">
      <dgm:prSet/>
      <dgm:spPr/>
      <dgm:t>
        <a:bodyPr/>
        <a:lstStyle/>
        <a:p>
          <a:endParaRPr lang="es-EC" sz="1300" b="1">
            <a:solidFill>
              <a:schemeClr val="tx1"/>
            </a:solidFill>
          </a:endParaRPr>
        </a:p>
      </dgm:t>
    </dgm:pt>
    <dgm:pt modelId="{575C82BA-BD6F-4E8C-A7C9-A611C7E195BA}" type="pres">
      <dgm:prSet presAssocID="{0A4AAC3E-6B37-4CC4-A86C-DC2733133EC7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85AAA72E-FFC0-4D97-8F4B-289A79C59044}" type="pres">
      <dgm:prSet presAssocID="{0A4AAC3E-6B37-4CC4-A86C-DC2733133EC7}" presName="diamond" presStyleLbl="bgShp" presStyleIdx="0" presStyleCnt="1"/>
      <dgm:spPr/>
    </dgm:pt>
    <dgm:pt modelId="{FBE4FBA2-7BF2-43F5-8788-7DFE5B0F32FA}" type="pres">
      <dgm:prSet presAssocID="{0A4AAC3E-6B37-4CC4-A86C-DC2733133EC7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760EA9F-84F4-47F2-B51A-677A610B62E7}" type="pres">
      <dgm:prSet presAssocID="{0A4AAC3E-6B37-4CC4-A86C-DC2733133EC7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0E837A9-55E6-406F-8561-2C3F4AFBFB05}" type="pres">
      <dgm:prSet presAssocID="{0A4AAC3E-6B37-4CC4-A86C-DC2733133EC7}" presName="quad3" presStyleLbl="node1" presStyleIdx="2" presStyleCnt="4" custLinFactNeighborX="-8363" custLinFactNeighborY="1177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A9AD860-F5CF-464F-83D8-2AA9F409DF31}" type="pres">
      <dgm:prSet presAssocID="{0A4AAC3E-6B37-4CC4-A86C-DC2733133EC7}" presName="quad4" presStyleLbl="node1" presStyleIdx="3" presStyleCnt="4" custLinFactNeighborX="737" custLinFactNeighborY="58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C3CC2F54-A0C8-4C9B-B3B3-792A5AE36556}" srcId="{0A4AAC3E-6B37-4CC4-A86C-DC2733133EC7}" destId="{66C13CF8-A131-4A0D-9122-9B8D55F7D230}" srcOrd="2" destOrd="0" parTransId="{8AA131B8-4187-40C1-B035-9F3BD5B0AB79}" sibTransId="{527606E7-3037-4DB2-ACD0-281C5483018A}"/>
    <dgm:cxn modelId="{E25E9CCF-4A66-45D5-9134-9BB7073C2D02}" srcId="{0A4AAC3E-6B37-4CC4-A86C-DC2733133EC7}" destId="{C30D68A3-1800-40EE-9CED-58718D1C0DE0}" srcOrd="1" destOrd="0" parTransId="{DDA126B9-7339-42AE-B002-96D15E0EFE3B}" sibTransId="{9FF3F1F0-6A28-4DDB-8FCA-6A14451DF079}"/>
    <dgm:cxn modelId="{199BD1A3-8441-4DD1-AA32-7009D3A54C90}" type="presOf" srcId="{0A4AAC3E-6B37-4CC4-A86C-DC2733133EC7}" destId="{575C82BA-BD6F-4E8C-A7C9-A611C7E195BA}" srcOrd="0" destOrd="0" presId="urn:microsoft.com/office/officeart/2005/8/layout/matrix3"/>
    <dgm:cxn modelId="{7E49D64A-FBEF-439D-8255-FC902F3FF648}" type="presOf" srcId="{C30D68A3-1800-40EE-9CED-58718D1C0DE0}" destId="{A760EA9F-84F4-47F2-B51A-677A610B62E7}" srcOrd="0" destOrd="0" presId="urn:microsoft.com/office/officeart/2005/8/layout/matrix3"/>
    <dgm:cxn modelId="{BB707EAC-8F95-467E-B8DE-B29FC8071ACE}" type="presOf" srcId="{857D7FFB-187C-4C61-B3DD-EEFCF2539214}" destId="{AA9AD860-F5CF-464F-83D8-2AA9F409DF31}" srcOrd="0" destOrd="0" presId="urn:microsoft.com/office/officeart/2005/8/layout/matrix3"/>
    <dgm:cxn modelId="{468983CD-D6E7-4285-B13D-BCED665AD0B9}" type="presOf" srcId="{7C5A6442-BC81-41C6-A3E4-56A7DB6F6269}" destId="{FBE4FBA2-7BF2-43F5-8788-7DFE5B0F32FA}" srcOrd="0" destOrd="0" presId="urn:microsoft.com/office/officeart/2005/8/layout/matrix3"/>
    <dgm:cxn modelId="{A7604FBE-BDFB-42B0-92DD-CCECAE4100E0}" srcId="{0A4AAC3E-6B37-4CC4-A86C-DC2733133EC7}" destId="{857D7FFB-187C-4C61-B3DD-EEFCF2539214}" srcOrd="3" destOrd="0" parTransId="{7D915D18-CEDB-4660-AC48-99C3112C7BDB}" sibTransId="{2AD0C55D-F1FD-472C-83D1-58990B0351F8}"/>
    <dgm:cxn modelId="{2FBBAF66-A267-4C49-8EF5-EA786371A39E}" type="presOf" srcId="{66C13CF8-A131-4A0D-9122-9B8D55F7D230}" destId="{70E837A9-55E6-406F-8561-2C3F4AFBFB05}" srcOrd="0" destOrd="0" presId="urn:microsoft.com/office/officeart/2005/8/layout/matrix3"/>
    <dgm:cxn modelId="{91CBEE00-8209-4ABE-882E-A8C05CF43F55}" srcId="{0A4AAC3E-6B37-4CC4-A86C-DC2733133EC7}" destId="{7C5A6442-BC81-41C6-A3E4-56A7DB6F6269}" srcOrd="0" destOrd="0" parTransId="{E02802E0-2854-43C1-883F-960A638F90F2}" sibTransId="{F4E03418-344C-43AF-A2DA-76346B496A2E}"/>
    <dgm:cxn modelId="{9C8CA173-9921-4F9B-8FDB-28A4E6751858}" type="presParOf" srcId="{575C82BA-BD6F-4E8C-A7C9-A611C7E195BA}" destId="{85AAA72E-FFC0-4D97-8F4B-289A79C59044}" srcOrd="0" destOrd="0" presId="urn:microsoft.com/office/officeart/2005/8/layout/matrix3"/>
    <dgm:cxn modelId="{B8A1E158-6BAB-47E9-96C5-05E4E93711FA}" type="presParOf" srcId="{575C82BA-BD6F-4E8C-A7C9-A611C7E195BA}" destId="{FBE4FBA2-7BF2-43F5-8788-7DFE5B0F32FA}" srcOrd="1" destOrd="0" presId="urn:microsoft.com/office/officeart/2005/8/layout/matrix3"/>
    <dgm:cxn modelId="{79ACFCDB-D9F6-47F8-8827-90AA9639A6D7}" type="presParOf" srcId="{575C82BA-BD6F-4E8C-A7C9-A611C7E195BA}" destId="{A760EA9F-84F4-47F2-B51A-677A610B62E7}" srcOrd="2" destOrd="0" presId="urn:microsoft.com/office/officeart/2005/8/layout/matrix3"/>
    <dgm:cxn modelId="{9EBA990C-81CE-4F66-8542-9C38D8DF2CFF}" type="presParOf" srcId="{575C82BA-BD6F-4E8C-A7C9-A611C7E195BA}" destId="{70E837A9-55E6-406F-8561-2C3F4AFBFB05}" srcOrd="3" destOrd="0" presId="urn:microsoft.com/office/officeart/2005/8/layout/matrix3"/>
    <dgm:cxn modelId="{B46C738E-6ECF-47B1-936A-DA9FBC745D83}" type="presParOf" srcId="{575C82BA-BD6F-4E8C-A7C9-A611C7E195BA}" destId="{AA9AD860-F5CF-464F-83D8-2AA9F409DF31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8DC0DFE-DB81-4D8F-98E3-D555F4DD59C7}" type="doc">
      <dgm:prSet loTypeId="urn:microsoft.com/office/officeart/2005/8/layout/radial6" loCatId="cycle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s-EC"/>
        </a:p>
      </dgm:t>
    </dgm:pt>
    <dgm:pt modelId="{4BD1D528-35E5-4F3E-AF90-C3E0304B149B}">
      <dgm:prSet phldrT="[Texto]" custT="1"/>
      <dgm:spPr/>
      <dgm:t>
        <a:bodyPr/>
        <a:lstStyle/>
        <a:p>
          <a:r>
            <a:rPr lang="es-EC" sz="1600" b="1" dirty="0" smtClean="0"/>
            <a:t>1 CONVENIO DE COOPERACIÓN INTERINSTITUCIONAL </a:t>
          </a:r>
          <a:endParaRPr lang="es-EC" sz="1600" b="1" dirty="0"/>
        </a:p>
      </dgm:t>
    </dgm:pt>
    <dgm:pt modelId="{ABE3C4DA-6F72-407D-B71C-0263B2CEA3B0}" type="parTrans" cxnId="{CA440AB5-A186-4719-9EE6-275734E80837}">
      <dgm:prSet/>
      <dgm:spPr/>
      <dgm:t>
        <a:bodyPr/>
        <a:lstStyle/>
        <a:p>
          <a:endParaRPr lang="es-EC"/>
        </a:p>
      </dgm:t>
    </dgm:pt>
    <dgm:pt modelId="{2AF36AA9-D187-4E13-8F9B-0FBD76A8212A}" type="sibTrans" cxnId="{CA440AB5-A186-4719-9EE6-275734E80837}">
      <dgm:prSet/>
      <dgm:spPr/>
      <dgm:t>
        <a:bodyPr/>
        <a:lstStyle/>
        <a:p>
          <a:endParaRPr lang="es-EC"/>
        </a:p>
      </dgm:t>
    </dgm:pt>
    <dgm:pt modelId="{7954CBF2-E149-46F8-9B4D-AA8C42EAB6FF}">
      <dgm:prSet phldrT="[Texto]" custT="1"/>
      <dgm:spPr/>
      <dgm:t>
        <a:bodyPr/>
        <a:lstStyle/>
        <a:p>
          <a:r>
            <a:rPr lang="es-EC" sz="1600" dirty="0" smtClean="0"/>
            <a:t>CEFORPRO CIA LTDA</a:t>
          </a:r>
          <a:endParaRPr lang="es-EC" sz="1600" dirty="0"/>
        </a:p>
      </dgm:t>
    </dgm:pt>
    <dgm:pt modelId="{76A34C04-FD85-4B21-8AF5-5D5F80A53954}" type="parTrans" cxnId="{5A93716C-FB3C-4A5C-AC1C-B6AA83FCC553}">
      <dgm:prSet/>
      <dgm:spPr/>
      <dgm:t>
        <a:bodyPr/>
        <a:lstStyle/>
        <a:p>
          <a:endParaRPr lang="es-EC"/>
        </a:p>
      </dgm:t>
    </dgm:pt>
    <dgm:pt modelId="{AB75FCAC-124B-4A19-AB1A-7A9892DCD792}" type="sibTrans" cxnId="{5A93716C-FB3C-4A5C-AC1C-B6AA83FCC553}">
      <dgm:prSet/>
      <dgm:spPr/>
      <dgm:t>
        <a:bodyPr/>
        <a:lstStyle/>
        <a:p>
          <a:endParaRPr lang="es-EC"/>
        </a:p>
      </dgm:t>
    </dgm:pt>
    <dgm:pt modelId="{E6EBE91B-181D-4DB8-BB4A-58C8B3D7E10F}" type="pres">
      <dgm:prSet presAssocID="{68DC0DFE-DB81-4D8F-98E3-D555F4DD59C7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DB9F49A3-1742-4692-9E11-14CAFCA0B200}" type="pres">
      <dgm:prSet presAssocID="{4BD1D528-35E5-4F3E-AF90-C3E0304B149B}" presName="centerShape" presStyleLbl="node0" presStyleIdx="0" presStyleCnt="1" custScaleX="157618"/>
      <dgm:spPr/>
      <dgm:t>
        <a:bodyPr/>
        <a:lstStyle/>
        <a:p>
          <a:endParaRPr lang="es-EC"/>
        </a:p>
      </dgm:t>
    </dgm:pt>
    <dgm:pt modelId="{D5DE3ED5-5019-4414-B08C-146DA80B6D2E}" type="pres">
      <dgm:prSet presAssocID="{7954CBF2-E149-46F8-9B4D-AA8C42EAB6FF}" presName="oneComp" presStyleCnt="0"/>
      <dgm:spPr/>
    </dgm:pt>
    <dgm:pt modelId="{C6805254-3D92-418C-8FFC-F909C1989CA6}" type="pres">
      <dgm:prSet presAssocID="{7954CBF2-E149-46F8-9B4D-AA8C42EAB6FF}" presName="dummyConnPt" presStyleCnt="0"/>
      <dgm:spPr/>
    </dgm:pt>
    <dgm:pt modelId="{33003081-3EA4-40EF-B64D-AADEEAB3F41F}" type="pres">
      <dgm:prSet presAssocID="{7954CBF2-E149-46F8-9B4D-AA8C42EAB6FF}" presName="one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B8AB2BF7-3CB6-4153-B5A5-E409831B3721}" type="pres">
      <dgm:prSet presAssocID="{7954CBF2-E149-46F8-9B4D-AA8C42EAB6FF}" presName="dummya" presStyleCnt="0"/>
      <dgm:spPr/>
    </dgm:pt>
    <dgm:pt modelId="{0C65B405-A41C-4189-BF53-697B99265585}" type="pres">
      <dgm:prSet presAssocID="{7954CBF2-E149-46F8-9B4D-AA8C42EAB6FF}" presName="dummyb" presStyleCnt="0"/>
      <dgm:spPr/>
    </dgm:pt>
    <dgm:pt modelId="{48C90351-640B-4A6E-803F-E94ED872F44E}" type="pres">
      <dgm:prSet presAssocID="{7954CBF2-E149-46F8-9B4D-AA8C42EAB6FF}" presName="dummyc" presStyleCnt="0"/>
      <dgm:spPr/>
    </dgm:pt>
    <dgm:pt modelId="{3CB359B1-EC38-4104-9AE7-018931001AC2}" type="pres">
      <dgm:prSet presAssocID="{AB75FCAC-124B-4A19-AB1A-7A9892DCD792}" presName="singleconn" presStyleLbl="sibTrans2D1" presStyleIdx="0" presStyleCnt="1"/>
      <dgm:spPr/>
      <dgm:t>
        <a:bodyPr/>
        <a:lstStyle/>
        <a:p>
          <a:endParaRPr lang="es-EC"/>
        </a:p>
      </dgm:t>
    </dgm:pt>
  </dgm:ptLst>
  <dgm:cxnLst>
    <dgm:cxn modelId="{5A93716C-FB3C-4A5C-AC1C-B6AA83FCC553}" srcId="{4BD1D528-35E5-4F3E-AF90-C3E0304B149B}" destId="{7954CBF2-E149-46F8-9B4D-AA8C42EAB6FF}" srcOrd="0" destOrd="0" parTransId="{76A34C04-FD85-4B21-8AF5-5D5F80A53954}" sibTransId="{AB75FCAC-124B-4A19-AB1A-7A9892DCD792}"/>
    <dgm:cxn modelId="{58280D9F-434E-4344-BB1D-91529A18D7BD}" type="presOf" srcId="{7954CBF2-E149-46F8-9B4D-AA8C42EAB6FF}" destId="{33003081-3EA4-40EF-B64D-AADEEAB3F41F}" srcOrd="0" destOrd="0" presId="urn:microsoft.com/office/officeart/2005/8/layout/radial6"/>
    <dgm:cxn modelId="{CA440AB5-A186-4719-9EE6-275734E80837}" srcId="{68DC0DFE-DB81-4D8F-98E3-D555F4DD59C7}" destId="{4BD1D528-35E5-4F3E-AF90-C3E0304B149B}" srcOrd="0" destOrd="0" parTransId="{ABE3C4DA-6F72-407D-B71C-0263B2CEA3B0}" sibTransId="{2AF36AA9-D187-4E13-8F9B-0FBD76A8212A}"/>
    <dgm:cxn modelId="{91207AD3-DA8E-4B6C-AD77-67344C44BA2B}" type="presOf" srcId="{68DC0DFE-DB81-4D8F-98E3-D555F4DD59C7}" destId="{E6EBE91B-181D-4DB8-BB4A-58C8B3D7E10F}" srcOrd="0" destOrd="0" presId="urn:microsoft.com/office/officeart/2005/8/layout/radial6"/>
    <dgm:cxn modelId="{1E0BBAA7-EE69-4D26-802F-294781BAD2CA}" type="presOf" srcId="{4BD1D528-35E5-4F3E-AF90-C3E0304B149B}" destId="{DB9F49A3-1742-4692-9E11-14CAFCA0B200}" srcOrd="0" destOrd="0" presId="urn:microsoft.com/office/officeart/2005/8/layout/radial6"/>
    <dgm:cxn modelId="{ED6CA9D9-9B1E-4B68-BF67-7E4F1246A3E4}" type="presOf" srcId="{AB75FCAC-124B-4A19-AB1A-7A9892DCD792}" destId="{3CB359B1-EC38-4104-9AE7-018931001AC2}" srcOrd="0" destOrd="0" presId="urn:microsoft.com/office/officeart/2005/8/layout/radial6"/>
    <dgm:cxn modelId="{FB9A85D4-BF3C-487B-909C-A51F02D6C4CE}" type="presParOf" srcId="{E6EBE91B-181D-4DB8-BB4A-58C8B3D7E10F}" destId="{DB9F49A3-1742-4692-9E11-14CAFCA0B200}" srcOrd="0" destOrd="0" presId="urn:microsoft.com/office/officeart/2005/8/layout/radial6"/>
    <dgm:cxn modelId="{EE2900BD-0786-4A63-8A91-08B5966E0D64}" type="presParOf" srcId="{E6EBE91B-181D-4DB8-BB4A-58C8B3D7E10F}" destId="{D5DE3ED5-5019-4414-B08C-146DA80B6D2E}" srcOrd="1" destOrd="0" presId="urn:microsoft.com/office/officeart/2005/8/layout/radial6"/>
    <dgm:cxn modelId="{2CEF8E90-7C4D-4801-8C31-F0D85B2787AB}" type="presParOf" srcId="{D5DE3ED5-5019-4414-B08C-146DA80B6D2E}" destId="{C6805254-3D92-418C-8FFC-F909C1989CA6}" srcOrd="0" destOrd="0" presId="urn:microsoft.com/office/officeart/2005/8/layout/radial6"/>
    <dgm:cxn modelId="{3CA06CAD-7327-4F45-A821-FF1454F02C8E}" type="presParOf" srcId="{D5DE3ED5-5019-4414-B08C-146DA80B6D2E}" destId="{33003081-3EA4-40EF-B64D-AADEEAB3F41F}" srcOrd="1" destOrd="0" presId="urn:microsoft.com/office/officeart/2005/8/layout/radial6"/>
    <dgm:cxn modelId="{C7B811BE-1189-4167-8B32-BEDADE0A966D}" type="presParOf" srcId="{E6EBE91B-181D-4DB8-BB4A-58C8B3D7E10F}" destId="{B8AB2BF7-3CB6-4153-B5A5-E409831B3721}" srcOrd="2" destOrd="0" presId="urn:microsoft.com/office/officeart/2005/8/layout/radial6"/>
    <dgm:cxn modelId="{A716691D-128F-432A-A695-87A0CB21236A}" type="presParOf" srcId="{E6EBE91B-181D-4DB8-BB4A-58C8B3D7E10F}" destId="{0C65B405-A41C-4189-BF53-697B99265585}" srcOrd="3" destOrd="0" presId="urn:microsoft.com/office/officeart/2005/8/layout/radial6"/>
    <dgm:cxn modelId="{176C3D7B-AC36-45F3-B00B-3C14FBBC3343}" type="presParOf" srcId="{E6EBE91B-181D-4DB8-BB4A-58C8B3D7E10F}" destId="{48C90351-640B-4A6E-803F-E94ED872F44E}" srcOrd="4" destOrd="0" presId="urn:microsoft.com/office/officeart/2005/8/layout/radial6"/>
    <dgm:cxn modelId="{538A4AA3-D239-4FF8-B3B0-D475D01CDBBA}" type="presParOf" srcId="{E6EBE91B-181D-4DB8-BB4A-58C8B3D7E10F}" destId="{3CB359B1-EC38-4104-9AE7-018931001AC2}" srcOrd="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FA612D8-0C7A-4ED8-9453-DD3A03E1385B}" type="doc">
      <dgm:prSet loTypeId="urn:microsoft.com/office/officeart/2005/8/layout/venn1" loCatId="relationship" qsTypeId="urn:microsoft.com/office/officeart/2005/8/quickstyle/3d2" qsCatId="3D" csTypeId="urn:microsoft.com/office/officeart/2005/8/colors/colorful4" csCatId="colorful" phldr="1"/>
      <dgm:spPr/>
    </dgm:pt>
    <dgm:pt modelId="{837D6B9D-2B76-431C-969B-3D7E969CAC78}">
      <dgm:prSet phldrT="[Texto]"/>
      <dgm:spPr/>
      <dgm:t>
        <a:bodyPr/>
        <a:lstStyle/>
        <a:p>
          <a:r>
            <a:rPr lang="es-EC" dirty="0" smtClean="0"/>
            <a:t>Se realizó la dotación de atomizadores de alcohol líquido a los 98 servidores del Centro Zonal Portoviejo.</a:t>
          </a:r>
          <a:endParaRPr lang="es-EC" dirty="0"/>
        </a:p>
      </dgm:t>
    </dgm:pt>
    <dgm:pt modelId="{38081886-C8C3-470F-AADD-99660558154C}" type="parTrans" cxnId="{C610269E-353C-40AD-9DC9-B5F6ED99F518}">
      <dgm:prSet/>
      <dgm:spPr/>
      <dgm:t>
        <a:bodyPr/>
        <a:lstStyle/>
        <a:p>
          <a:endParaRPr lang="es-EC"/>
        </a:p>
      </dgm:t>
    </dgm:pt>
    <dgm:pt modelId="{B5B99324-E6A1-4995-81B6-6F6B85055A1F}" type="sibTrans" cxnId="{C610269E-353C-40AD-9DC9-B5F6ED99F518}">
      <dgm:prSet/>
      <dgm:spPr/>
      <dgm:t>
        <a:bodyPr/>
        <a:lstStyle/>
        <a:p>
          <a:endParaRPr lang="es-EC"/>
        </a:p>
      </dgm:t>
    </dgm:pt>
    <dgm:pt modelId="{F1273128-E883-4D20-997A-EB214DA31909}">
      <dgm:prSet phldrT="[Texto]"/>
      <dgm:spPr/>
      <dgm:t>
        <a:bodyPr/>
        <a:lstStyle/>
        <a:p>
          <a:r>
            <a:rPr lang="es-EC" dirty="0" smtClean="0"/>
            <a:t>Se realizó el seguimiento a los 58 casos presentados (Sospechosos, Positivos, APO)</a:t>
          </a:r>
          <a:endParaRPr lang="es-EC" dirty="0"/>
        </a:p>
      </dgm:t>
    </dgm:pt>
    <dgm:pt modelId="{5132D283-BAE7-416D-AC0B-B9F723C1AB37}" type="parTrans" cxnId="{A2C4A5B4-1FF5-45F4-B018-E7107D4776D8}">
      <dgm:prSet/>
      <dgm:spPr/>
      <dgm:t>
        <a:bodyPr/>
        <a:lstStyle/>
        <a:p>
          <a:endParaRPr lang="es-EC"/>
        </a:p>
      </dgm:t>
    </dgm:pt>
    <dgm:pt modelId="{0462715A-1763-4BFC-9D57-A0CC6367ECB0}" type="sibTrans" cxnId="{A2C4A5B4-1FF5-45F4-B018-E7107D4776D8}">
      <dgm:prSet/>
      <dgm:spPr/>
      <dgm:t>
        <a:bodyPr/>
        <a:lstStyle/>
        <a:p>
          <a:endParaRPr lang="es-EC"/>
        </a:p>
      </dgm:t>
    </dgm:pt>
    <dgm:pt modelId="{F063A0AF-BEE9-4CE9-B338-A460A58A7763}">
      <dgm:prSet phldrT="[Texto]"/>
      <dgm:spPr/>
      <dgm:t>
        <a:bodyPr/>
        <a:lstStyle/>
        <a:p>
          <a:r>
            <a:rPr lang="es-EC" dirty="0" smtClean="0"/>
            <a:t>Se realizaron chequeos médicos y vigilancia pulmonar para prevenir afectaciones por COVID en el personal. </a:t>
          </a:r>
          <a:endParaRPr lang="es-EC" dirty="0"/>
        </a:p>
      </dgm:t>
    </dgm:pt>
    <dgm:pt modelId="{A709CCE1-70C5-4673-B8F2-C04FCE97B169}" type="parTrans" cxnId="{429C46F9-6CF1-466F-A253-E1F8D4C1448B}">
      <dgm:prSet/>
      <dgm:spPr/>
      <dgm:t>
        <a:bodyPr/>
        <a:lstStyle/>
        <a:p>
          <a:endParaRPr lang="es-EC"/>
        </a:p>
      </dgm:t>
    </dgm:pt>
    <dgm:pt modelId="{4574F6C4-1CDA-4351-A417-F8886E51DCF8}" type="sibTrans" cxnId="{429C46F9-6CF1-466F-A253-E1F8D4C1448B}">
      <dgm:prSet/>
      <dgm:spPr/>
      <dgm:t>
        <a:bodyPr/>
        <a:lstStyle/>
        <a:p>
          <a:endParaRPr lang="es-EC"/>
        </a:p>
      </dgm:t>
    </dgm:pt>
    <dgm:pt modelId="{9F9D0AE5-81DC-418A-85FF-55C2FDF47BA8}">
      <dgm:prSet phldrT="[Texto]"/>
      <dgm:spPr/>
      <dgm:t>
        <a:bodyPr/>
        <a:lstStyle/>
        <a:p>
          <a:r>
            <a:rPr lang="es-EC" dirty="0" smtClean="0"/>
            <a:t>Se implementaron ayudas psicológicas para evitar crisis de ansiedad producto de la pandemia con el Ministerio de Salud Pública </a:t>
          </a:r>
          <a:endParaRPr lang="es-EC" dirty="0"/>
        </a:p>
      </dgm:t>
    </dgm:pt>
    <dgm:pt modelId="{D151A559-550C-4143-967A-C65D15DC48C8}" type="parTrans" cxnId="{B42FA1EA-2384-45B9-8B7B-71A4A8373450}">
      <dgm:prSet/>
      <dgm:spPr/>
      <dgm:t>
        <a:bodyPr/>
        <a:lstStyle/>
        <a:p>
          <a:endParaRPr lang="es-EC"/>
        </a:p>
      </dgm:t>
    </dgm:pt>
    <dgm:pt modelId="{24E90A5B-E190-4C39-A542-27428AD3AA31}" type="sibTrans" cxnId="{B42FA1EA-2384-45B9-8B7B-71A4A8373450}">
      <dgm:prSet/>
      <dgm:spPr/>
      <dgm:t>
        <a:bodyPr/>
        <a:lstStyle/>
        <a:p>
          <a:endParaRPr lang="es-EC"/>
        </a:p>
      </dgm:t>
    </dgm:pt>
    <dgm:pt modelId="{E6A75BC8-B961-406A-B9D8-E2739DA1B51B}" type="pres">
      <dgm:prSet presAssocID="{4FA612D8-0C7A-4ED8-9453-DD3A03E1385B}" presName="compositeShape" presStyleCnt="0">
        <dgm:presLayoutVars>
          <dgm:chMax val="7"/>
          <dgm:dir/>
          <dgm:resizeHandles val="exact"/>
        </dgm:presLayoutVars>
      </dgm:prSet>
      <dgm:spPr/>
    </dgm:pt>
    <dgm:pt modelId="{FC6634CF-DD8B-459F-A20B-20F984DA3BD1}" type="pres">
      <dgm:prSet presAssocID="{837D6B9D-2B76-431C-969B-3D7E969CAC78}" presName="circ1" presStyleLbl="vennNode1" presStyleIdx="0" presStyleCnt="4" custScaleX="112152"/>
      <dgm:spPr/>
      <dgm:t>
        <a:bodyPr/>
        <a:lstStyle/>
        <a:p>
          <a:endParaRPr lang="es-EC"/>
        </a:p>
      </dgm:t>
    </dgm:pt>
    <dgm:pt modelId="{11C8E8DE-A8B9-4349-A71B-2F62B2DBF65C}" type="pres">
      <dgm:prSet presAssocID="{837D6B9D-2B76-431C-969B-3D7E969CAC78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CA0713F2-BC22-4CFC-9A0E-AEB83C50C831}" type="pres">
      <dgm:prSet presAssocID="{F1273128-E883-4D20-997A-EB214DA31909}" presName="circ2" presStyleLbl="vennNode1" presStyleIdx="1" presStyleCnt="4" custScaleX="127654"/>
      <dgm:spPr/>
      <dgm:t>
        <a:bodyPr/>
        <a:lstStyle/>
        <a:p>
          <a:endParaRPr lang="es-EC"/>
        </a:p>
      </dgm:t>
    </dgm:pt>
    <dgm:pt modelId="{F0084F09-9330-417E-9D8D-3FE9589DC71A}" type="pres">
      <dgm:prSet presAssocID="{F1273128-E883-4D20-997A-EB214DA31909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F0ABF62-5D6B-4CDF-9ACD-66682701B72C}" type="pres">
      <dgm:prSet presAssocID="{9F9D0AE5-81DC-418A-85FF-55C2FDF47BA8}" presName="circ3" presStyleLbl="vennNode1" presStyleIdx="2" presStyleCnt="4" custScaleX="109419"/>
      <dgm:spPr/>
      <dgm:t>
        <a:bodyPr/>
        <a:lstStyle/>
        <a:p>
          <a:endParaRPr lang="es-EC"/>
        </a:p>
      </dgm:t>
    </dgm:pt>
    <dgm:pt modelId="{00C5B922-09C1-42AD-B0A3-A80568095F41}" type="pres">
      <dgm:prSet presAssocID="{9F9D0AE5-81DC-418A-85FF-55C2FDF47BA8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CD21E83B-00CE-42CD-9BC2-4D2AD73C1775}" type="pres">
      <dgm:prSet presAssocID="{F063A0AF-BEE9-4CE9-B338-A460A58A7763}" presName="circ4" presStyleLbl="vennNode1" presStyleIdx="3" presStyleCnt="4" custScaleX="119319"/>
      <dgm:spPr/>
      <dgm:t>
        <a:bodyPr/>
        <a:lstStyle/>
        <a:p>
          <a:endParaRPr lang="es-EC"/>
        </a:p>
      </dgm:t>
    </dgm:pt>
    <dgm:pt modelId="{04899D10-A387-4BCF-A218-D511E1C14E55}" type="pres">
      <dgm:prSet presAssocID="{F063A0AF-BEE9-4CE9-B338-A460A58A7763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7C121803-739B-4886-AF70-65EED67F3746}" type="presOf" srcId="{F1273128-E883-4D20-997A-EB214DA31909}" destId="{CA0713F2-BC22-4CFC-9A0E-AEB83C50C831}" srcOrd="0" destOrd="0" presId="urn:microsoft.com/office/officeart/2005/8/layout/venn1"/>
    <dgm:cxn modelId="{E16EFD33-A6B1-4970-AFEA-8726921AC5B3}" type="presOf" srcId="{F063A0AF-BEE9-4CE9-B338-A460A58A7763}" destId="{CD21E83B-00CE-42CD-9BC2-4D2AD73C1775}" srcOrd="0" destOrd="0" presId="urn:microsoft.com/office/officeart/2005/8/layout/venn1"/>
    <dgm:cxn modelId="{519C9F06-579D-44E1-B6B1-88FCEDC6C850}" type="presOf" srcId="{837D6B9D-2B76-431C-969B-3D7E969CAC78}" destId="{FC6634CF-DD8B-459F-A20B-20F984DA3BD1}" srcOrd="0" destOrd="0" presId="urn:microsoft.com/office/officeart/2005/8/layout/venn1"/>
    <dgm:cxn modelId="{ACB0CB8B-8732-4B96-901E-DC8031FBBFD6}" type="presOf" srcId="{F1273128-E883-4D20-997A-EB214DA31909}" destId="{F0084F09-9330-417E-9D8D-3FE9589DC71A}" srcOrd="1" destOrd="0" presId="urn:microsoft.com/office/officeart/2005/8/layout/venn1"/>
    <dgm:cxn modelId="{C610269E-353C-40AD-9DC9-B5F6ED99F518}" srcId="{4FA612D8-0C7A-4ED8-9453-DD3A03E1385B}" destId="{837D6B9D-2B76-431C-969B-3D7E969CAC78}" srcOrd="0" destOrd="0" parTransId="{38081886-C8C3-470F-AADD-99660558154C}" sibTransId="{B5B99324-E6A1-4995-81B6-6F6B85055A1F}"/>
    <dgm:cxn modelId="{4FA2EDAF-411C-4710-8114-125D16D7B2A6}" type="presOf" srcId="{837D6B9D-2B76-431C-969B-3D7E969CAC78}" destId="{11C8E8DE-A8B9-4349-A71B-2F62B2DBF65C}" srcOrd="1" destOrd="0" presId="urn:microsoft.com/office/officeart/2005/8/layout/venn1"/>
    <dgm:cxn modelId="{E67EE6E2-5B88-4046-B7F4-EC4494997AA9}" type="presOf" srcId="{9F9D0AE5-81DC-418A-85FF-55C2FDF47BA8}" destId="{7F0ABF62-5D6B-4CDF-9ACD-66682701B72C}" srcOrd="0" destOrd="0" presId="urn:microsoft.com/office/officeart/2005/8/layout/venn1"/>
    <dgm:cxn modelId="{A2C4A5B4-1FF5-45F4-B018-E7107D4776D8}" srcId="{4FA612D8-0C7A-4ED8-9453-DD3A03E1385B}" destId="{F1273128-E883-4D20-997A-EB214DA31909}" srcOrd="1" destOrd="0" parTransId="{5132D283-BAE7-416D-AC0B-B9F723C1AB37}" sibTransId="{0462715A-1763-4BFC-9D57-A0CC6367ECB0}"/>
    <dgm:cxn modelId="{DBD18522-D02E-4B93-B16D-7E32191FD9B9}" type="presOf" srcId="{9F9D0AE5-81DC-418A-85FF-55C2FDF47BA8}" destId="{00C5B922-09C1-42AD-B0A3-A80568095F41}" srcOrd="1" destOrd="0" presId="urn:microsoft.com/office/officeart/2005/8/layout/venn1"/>
    <dgm:cxn modelId="{AA57B4B7-FD89-41D5-85E7-A681E64F2F62}" type="presOf" srcId="{4FA612D8-0C7A-4ED8-9453-DD3A03E1385B}" destId="{E6A75BC8-B961-406A-B9D8-E2739DA1B51B}" srcOrd="0" destOrd="0" presId="urn:microsoft.com/office/officeart/2005/8/layout/venn1"/>
    <dgm:cxn modelId="{429C46F9-6CF1-466F-A253-E1F8D4C1448B}" srcId="{4FA612D8-0C7A-4ED8-9453-DD3A03E1385B}" destId="{F063A0AF-BEE9-4CE9-B338-A460A58A7763}" srcOrd="3" destOrd="0" parTransId="{A709CCE1-70C5-4673-B8F2-C04FCE97B169}" sibTransId="{4574F6C4-1CDA-4351-A417-F8886E51DCF8}"/>
    <dgm:cxn modelId="{3F9E75B6-BAC0-4B0F-911D-B9C66257617E}" type="presOf" srcId="{F063A0AF-BEE9-4CE9-B338-A460A58A7763}" destId="{04899D10-A387-4BCF-A218-D511E1C14E55}" srcOrd="1" destOrd="0" presId="urn:microsoft.com/office/officeart/2005/8/layout/venn1"/>
    <dgm:cxn modelId="{B42FA1EA-2384-45B9-8B7B-71A4A8373450}" srcId="{4FA612D8-0C7A-4ED8-9453-DD3A03E1385B}" destId="{9F9D0AE5-81DC-418A-85FF-55C2FDF47BA8}" srcOrd="2" destOrd="0" parTransId="{D151A559-550C-4143-967A-C65D15DC48C8}" sibTransId="{24E90A5B-E190-4C39-A542-27428AD3AA31}"/>
    <dgm:cxn modelId="{D7B9950F-207F-48D9-835C-598DAA3623FC}" type="presParOf" srcId="{E6A75BC8-B961-406A-B9D8-E2739DA1B51B}" destId="{FC6634CF-DD8B-459F-A20B-20F984DA3BD1}" srcOrd="0" destOrd="0" presId="urn:microsoft.com/office/officeart/2005/8/layout/venn1"/>
    <dgm:cxn modelId="{F30D981F-1394-422A-BB8B-6C2F365A6AC8}" type="presParOf" srcId="{E6A75BC8-B961-406A-B9D8-E2739DA1B51B}" destId="{11C8E8DE-A8B9-4349-A71B-2F62B2DBF65C}" srcOrd="1" destOrd="0" presId="urn:microsoft.com/office/officeart/2005/8/layout/venn1"/>
    <dgm:cxn modelId="{FAA6F190-1B91-4E14-B8B8-B87EBE658795}" type="presParOf" srcId="{E6A75BC8-B961-406A-B9D8-E2739DA1B51B}" destId="{CA0713F2-BC22-4CFC-9A0E-AEB83C50C831}" srcOrd="2" destOrd="0" presId="urn:microsoft.com/office/officeart/2005/8/layout/venn1"/>
    <dgm:cxn modelId="{B0AE7C03-E12F-490C-A8BC-4DEFC4115B01}" type="presParOf" srcId="{E6A75BC8-B961-406A-B9D8-E2739DA1B51B}" destId="{F0084F09-9330-417E-9D8D-3FE9589DC71A}" srcOrd="3" destOrd="0" presId="urn:microsoft.com/office/officeart/2005/8/layout/venn1"/>
    <dgm:cxn modelId="{0E9346F0-B1AE-4D42-93AA-9D0D1CA91F91}" type="presParOf" srcId="{E6A75BC8-B961-406A-B9D8-E2739DA1B51B}" destId="{7F0ABF62-5D6B-4CDF-9ACD-66682701B72C}" srcOrd="4" destOrd="0" presId="urn:microsoft.com/office/officeart/2005/8/layout/venn1"/>
    <dgm:cxn modelId="{892B4ACF-9D96-42D0-9085-C211FA6948B4}" type="presParOf" srcId="{E6A75BC8-B961-406A-B9D8-E2739DA1B51B}" destId="{00C5B922-09C1-42AD-B0A3-A80568095F41}" srcOrd="5" destOrd="0" presId="urn:microsoft.com/office/officeart/2005/8/layout/venn1"/>
    <dgm:cxn modelId="{1EA3D2FA-9CCC-4343-B5B4-20B7DA0432AB}" type="presParOf" srcId="{E6A75BC8-B961-406A-B9D8-E2739DA1B51B}" destId="{CD21E83B-00CE-42CD-9BC2-4D2AD73C1775}" srcOrd="6" destOrd="0" presId="urn:microsoft.com/office/officeart/2005/8/layout/venn1"/>
    <dgm:cxn modelId="{501983AF-5585-4E90-927E-D820D0AB6C24}" type="presParOf" srcId="{E6A75BC8-B961-406A-B9D8-E2739DA1B51B}" destId="{04899D10-A387-4BCF-A218-D511E1C14E55}" srcOrd="7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4423A9B-D832-4785-BBF0-F16119BFC2E0}" type="doc">
      <dgm:prSet loTypeId="urn:microsoft.com/office/officeart/2005/8/layout/process2" loCatId="process" qsTypeId="urn:microsoft.com/office/officeart/2005/8/quickstyle/3d2" qsCatId="3D" csTypeId="urn:microsoft.com/office/officeart/2005/8/colors/colorful4" csCatId="colorful" phldr="1"/>
      <dgm:spPr/>
    </dgm:pt>
    <dgm:pt modelId="{489BA755-559C-4E1F-98B9-E079A32846F7}">
      <dgm:prSet phldrT="[Texto]" custT="1"/>
      <dgm:spPr/>
      <dgm:t>
        <a:bodyPr/>
        <a:lstStyle/>
        <a:p>
          <a:r>
            <a:rPr lang="es-EC" sz="2000" dirty="0" smtClean="0"/>
            <a:t>Se habilito el correo institucional para la Coordinación Zonal 4, SugerenciasCZ4 (</a:t>
          </a:r>
          <a:r>
            <a:rPr lang="es-EC" sz="2000" dirty="0" smtClean="0">
              <a:hlinkClick xmlns:r="http://schemas.openxmlformats.org/officeDocument/2006/relationships" r:id="rId1"/>
            </a:rPr>
            <a:t>SugerenciasCZ4.Rendicioncuentas@ecu911.gob.ec</a:t>
          </a:r>
          <a:r>
            <a:rPr lang="es-EC" sz="2000" dirty="0" smtClean="0"/>
            <a:t>) desde el 01 al 22 de abril del 2021, en el cual se recepto una pregunta de la ciudadanía: </a:t>
          </a:r>
          <a:endParaRPr lang="es-EC" sz="2000" dirty="0"/>
        </a:p>
      </dgm:t>
    </dgm:pt>
    <dgm:pt modelId="{A1FA3D23-E7B8-4BD6-9263-8B0B7C205006}" type="parTrans" cxnId="{7178A29C-09AB-4BD0-93B8-C6D7C841F4AA}">
      <dgm:prSet/>
      <dgm:spPr/>
      <dgm:t>
        <a:bodyPr/>
        <a:lstStyle/>
        <a:p>
          <a:endParaRPr lang="es-EC"/>
        </a:p>
      </dgm:t>
    </dgm:pt>
    <dgm:pt modelId="{93C5C0FC-362D-48DE-8539-752FF726CBEC}" type="sibTrans" cxnId="{7178A29C-09AB-4BD0-93B8-C6D7C841F4AA}">
      <dgm:prSet/>
      <dgm:spPr/>
      <dgm:t>
        <a:bodyPr/>
        <a:lstStyle/>
        <a:p>
          <a:endParaRPr lang="es-EC"/>
        </a:p>
      </dgm:t>
    </dgm:pt>
    <dgm:pt modelId="{563331A0-F067-49A7-A474-110A86E3A94C}">
      <dgm:prSet phldrT="[Texto]" custT="1"/>
      <dgm:spPr/>
      <dgm:t>
        <a:bodyPr/>
        <a:lstStyle/>
        <a:p>
          <a:r>
            <a:rPr lang="es-EC" sz="2400" dirty="0" smtClean="0"/>
            <a:t>¿Cuáles son las acciones que el ECU 911 Portoviejo ha ejecutado para erradicar la violencia de género?</a:t>
          </a:r>
          <a:endParaRPr lang="es-EC" sz="2400" dirty="0"/>
        </a:p>
      </dgm:t>
    </dgm:pt>
    <dgm:pt modelId="{E8BC7D6F-7A65-40A4-8984-4F7748D56754}" type="parTrans" cxnId="{56F1D869-183B-457D-9FF5-A7AF9EFFFE30}">
      <dgm:prSet/>
      <dgm:spPr/>
      <dgm:t>
        <a:bodyPr/>
        <a:lstStyle/>
        <a:p>
          <a:endParaRPr lang="es-EC"/>
        </a:p>
      </dgm:t>
    </dgm:pt>
    <dgm:pt modelId="{B3847CAC-C5F7-43CF-B569-35C1A51E1BBD}" type="sibTrans" cxnId="{56F1D869-183B-457D-9FF5-A7AF9EFFFE30}">
      <dgm:prSet/>
      <dgm:spPr/>
      <dgm:t>
        <a:bodyPr/>
        <a:lstStyle/>
        <a:p>
          <a:endParaRPr lang="es-EC"/>
        </a:p>
      </dgm:t>
    </dgm:pt>
    <dgm:pt modelId="{2FE085B1-6307-43AC-A607-34E13ECE3C29}" type="pres">
      <dgm:prSet presAssocID="{F4423A9B-D832-4785-BBF0-F16119BFC2E0}" presName="linearFlow" presStyleCnt="0">
        <dgm:presLayoutVars>
          <dgm:resizeHandles val="exact"/>
        </dgm:presLayoutVars>
      </dgm:prSet>
      <dgm:spPr/>
    </dgm:pt>
    <dgm:pt modelId="{614F8ED4-D26B-4FD8-8C5A-3F5A616B2BB9}" type="pres">
      <dgm:prSet presAssocID="{489BA755-559C-4E1F-98B9-E079A32846F7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2460E55E-C0F1-4853-94AF-BFA15B0A40EC}" type="pres">
      <dgm:prSet presAssocID="{93C5C0FC-362D-48DE-8539-752FF726CBEC}" presName="sibTrans" presStyleLbl="sibTrans2D1" presStyleIdx="0" presStyleCnt="1"/>
      <dgm:spPr/>
      <dgm:t>
        <a:bodyPr/>
        <a:lstStyle/>
        <a:p>
          <a:endParaRPr lang="en-US"/>
        </a:p>
      </dgm:t>
    </dgm:pt>
    <dgm:pt modelId="{C84FB5E2-7054-47F0-AA5A-2E0BA0286395}" type="pres">
      <dgm:prSet presAssocID="{93C5C0FC-362D-48DE-8539-752FF726CBEC}" presName="connectorText" presStyleLbl="sibTrans2D1" presStyleIdx="0" presStyleCnt="1"/>
      <dgm:spPr/>
      <dgm:t>
        <a:bodyPr/>
        <a:lstStyle/>
        <a:p>
          <a:endParaRPr lang="en-US"/>
        </a:p>
      </dgm:t>
    </dgm:pt>
    <dgm:pt modelId="{E48B84BD-1CFB-4B3D-9C87-F0EB4FD2800B}" type="pres">
      <dgm:prSet presAssocID="{563331A0-F067-49A7-A474-110A86E3A94C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F6E08B6C-B4FC-4B76-8642-0141ED57A564}" type="presOf" srcId="{93C5C0FC-362D-48DE-8539-752FF726CBEC}" destId="{C84FB5E2-7054-47F0-AA5A-2E0BA0286395}" srcOrd="1" destOrd="0" presId="urn:microsoft.com/office/officeart/2005/8/layout/process2"/>
    <dgm:cxn modelId="{6D80D1D6-BA57-46FE-9F18-5DC35B495F7C}" type="presOf" srcId="{489BA755-559C-4E1F-98B9-E079A32846F7}" destId="{614F8ED4-D26B-4FD8-8C5A-3F5A616B2BB9}" srcOrd="0" destOrd="0" presId="urn:microsoft.com/office/officeart/2005/8/layout/process2"/>
    <dgm:cxn modelId="{19E9933F-0FE9-42B4-8C56-0B3101935AA3}" type="presOf" srcId="{93C5C0FC-362D-48DE-8539-752FF726CBEC}" destId="{2460E55E-C0F1-4853-94AF-BFA15B0A40EC}" srcOrd="0" destOrd="0" presId="urn:microsoft.com/office/officeart/2005/8/layout/process2"/>
    <dgm:cxn modelId="{7178A29C-09AB-4BD0-93B8-C6D7C841F4AA}" srcId="{F4423A9B-D832-4785-BBF0-F16119BFC2E0}" destId="{489BA755-559C-4E1F-98B9-E079A32846F7}" srcOrd="0" destOrd="0" parTransId="{A1FA3D23-E7B8-4BD6-9263-8B0B7C205006}" sibTransId="{93C5C0FC-362D-48DE-8539-752FF726CBEC}"/>
    <dgm:cxn modelId="{56F1D869-183B-457D-9FF5-A7AF9EFFFE30}" srcId="{F4423A9B-D832-4785-BBF0-F16119BFC2E0}" destId="{563331A0-F067-49A7-A474-110A86E3A94C}" srcOrd="1" destOrd="0" parTransId="{E8BC7D6F-7A65-40A4-8984-4F7748D56754}" sibTransId="{B3847CAC-C5F7-43CF-B569-35C1A51E1BBD}"/>
    <dgm:cxn modelId="{F915C19F-C5FC-4D57-B359-06789F78F613}" type="presOf" srcId="{563331A0-F067-49A7-A474-110A86E3A94C}" destId="{E48B84BD-1CFB-4B3D-9C87-F0EB4FD2800B}" srcOrd="0" destOrd="0" presId="urn:microsoft.com/office/officeart/2005/8/layout/process2"/>
    <dgm:cxn modelId="{BCD4FEDB-E7C3-4344-B5FB-559735B69AD3}" type="presOf" srcId="{F4423A9B-D832-4785-BBF0-F16119BFC2E0}" destId="{2FE085B1-6307-43AC-A607-34E13ECE3C29}" srcOrd="0" destOrd="0" presId="urn:microsoft.com/office/officeart/2005/8/layout/process2"/>
    <dgm:cxn modelId="{EE59B0EA-C672-49D6-AC09-F18F0F9338D3}" type="presParOf" srcId="{2FE085B1-6307-43AC-A607-34E13ECE3C29}" destId="{614F8ED4-D26B-4FD8-8C5A-3F5A616B2BB9}" srcOrd="0" destOrd="0" presId="urn:microsoft.com/office/officeart/2005/8/layout/process2"/>
    <dgm:cxn modelId="{147384EC-C398-4C7E-940D-83E0D208236B}" type="presParOf" srcId="{2FE085B1-6307-43AC-A607-34E13ECE3C29}" destId="{2460E55E-C0F1-4853-94AF-BFA15B0A40EC}" srcOrd="1" destOrd="0" presId="urn:microsoft.com/office/officeart/2005/8/layout/process2"/>
    <dgm:cxn modelId="{50F98AEC-7CB5-4BA8-9152-0F54A459AEF6}" type="presParOf" srcId="{2460E55E-C0F1-4853-94AF-BFA15B0A40EC}" destId="{C84FB5E2-7054-47F0-AA5A-2E0BA0286395}" srcOrd="0" destOrd="0" presId="urn:microsoft.com/office/officeart/2005/8/layout/process2"/>
    <dgm:cxn modelId="{FD917A77-72A2-48AC-BBB0-134EE1AA058E}" type="presParOf" srcId="{2FE085B1-6307-43AC-A607-34E13ECE3C29}" destId="{E48B84BD-1CFB-4B3D-9C87-F0EB4FD2800B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6634CF-DD8B-459F-A20B-20F984DA3BD1}">
      <dsp:nvSpPr>
        <dsp:cNvPr id="0" name=""/>
        <dsp:cNvSpPr/>
      </dsp:nvSpPr>
      <dsp:spPr>
        <a:xfrm>
          <a:off x="2823020" y="57630"/>
          <a:ext cx="3360938" cy="2996770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 smtClean="0"/>
            <a:t>Se realizó la dotación de atomizadores de alcohol líquido a los 98 servidores del Centro Zonal Portoviejo.</a:t>
          </a:r>
          <a:endParaRPr lang="es-EC" sz="1400" kern="1200" dirty="0"/>
        </a:p>
      </dsp:txBody>
      <dsp:txXfrm>
        <a:off x="3210821" y="461041"/>
        <a:ext cx="2585337" cy="950898"/>
      </dsp:txXfrm>
    </dsp:sp>
    <dsp:sp modelId="{CA0713F2-BC22-4CFC-9A0E-AEB83C50C831}">
      <dsp:nvSpPr>
        <dsp:cNvPr id="0" name=""/>
        <dsp:cNvSpPr/>
      </dsp:nvSpPr>
      <dsp:spPr>
        <a:xfrm>
          <a:off x="3916235" y="1383125"/>
          <a:ext cx="3825497" cy="2996770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3266964"/>
                <a:satOff val="-13592"/>
                <a:lumOff val="320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alpha val="50000"/>
                <a:hueOff val="3266964"/>
                <a:satOff val="-13592"/>
                <a:lumOff val="320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50000"/>
                <a:hueOff val="3266964"/>
                <a:satOff val="-13592"/>
                <a:lumOff val="320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 smtClean="0"/>
            <a:t>Se realizó el seguimiento a los 58 casos presentados (Sospechosos, Positivos, APO)</a:t>
          </a:r>
          <a:endParaRPr lang="es-EC" sz="1400" kern="1200" dirty="0"/>
        </a:p>
      </dsp:txBody>
      <dsp:txXfrm>
        <a:off x="5976119" y="1728906"/>
        <a:ext cx="1471345" cy="2305208"/>
      </dsp:txXfrm>
    </dsp:sp>
    <dsp:sp modelId="{7F0ABF62-5D6B-4CDF-9ACD-66682701B72C}">
      <dsp:nvSpPr>
        <dsp:cNvPr id="0" name=""/>
        <dsp:cNvSpPr/>
      </dsp:nvSpPr>
      <dsp:spPr>
        <a:xfrm>
          <a:off x="2863971" y="2708619"/>
          <a:ext cx="3279036" cy="2996770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6533927"/>
                <a:satOff val="-27185"/>
                <a:lumOff val="640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alpha val="50000"/>
                <a:hueOff val="6533927"/>
                <a:satOff val="-27185"/>
                <a:lumOff val="640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50000"/>
                <a:hueOff val="6533927"/>
                <a:satOff val="-27185"/>
                <a:lumOff val="640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 smtClean="0"/>
            <a:t>Se implementaron ayudas psicológicas para evitar crisis de ansiedad producto de la pandemia con el Ministerio de Salud Pública </a:t>
          </a:r>
          <a:endParaRPr lang="es-EC" sz="1400" kern="1200" dirty="0"/>
        </a:p>
      </dsp:txBody>
      <dsp:txXfrm>
        <a:off x="3242321" y="4351080"/>
        <a:ext cx="2522335" cy="950898"/>
      </dsp:txXfrm>
    </dsp:sp>
    <dsp:sp modelId="{CD21E83B-00CE-42CD-9BC2-4D2AD73C1775}">
      <dsp:nvSpPr>
        <dsp:cNvPr id="0" name=""/>
        <dsp:cNvSpPr/>
      </dsp:nvSpPr>
      <dsp:spPr>
        <a:xfrm>
          <a:off x="1390136" y="1383125"/>
          <a:ext cx="3575717" cy="2996770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9800891"/>
                <a:satOff val="-40777"/>
                <a:lumOff val="960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alpha val="50000"/>
                <a:hueOff val="9800891"/>
                <a:satOff val="-40777"/>
                <a:lumOff val="960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50000"/>
                <a:hueOff val="9800891"/>
                <a:satOff val="-40777"/>
                <a:lumOff val="960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 smtClean="0"/>
            <a:t>Se realizaron chequeos médicos y vigilancia pulmonar para prevenir afectaciones por COVID en el personal. </a:t>
          </a:r>
          <a:endParaRPr lang="es-EC" sz="1400" kern="1200" dirty="0"/>
        </a:p>
      </dsp:txBody>
      <dsp:txXfrm>
        <a:off x="1665191" y="1728906"/>
        <a:ext cx="1375275" cy="230520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4F8ED4-D26B-4FD8-8C5A-3F5A616B2BB9}">
      <dsp:nvSpPr>
        <dsp:cNvPr id="0" name=""/>
        <dsp:cNvSpPr/>
      </dsp:nvSpPr>
      <dsp:spPr>
        <a:xfrm>
          <a:off x="853827" y="594"/>
          <a:ext cx="5650004" cy="19482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kern="1200" dirty="0" smtClean="0"/>
            <a:t>Se habilito el correo institucional para la Coordinación Zonal 4, SugerenciasCZ4 (</a:t>
          </a:r>
          <a:r>
            <a:rPr lang="es-EC" sz="2000" kern="1200" dirty="0" smtClean="0">
              <a:hlinkClick xmlns:r="http://schemas.openxmlformats.org/officeDocument/2006/relationships" r:id="rId1"/>
            </a:rPr>
            <a:t>SugerenciasCZ4.Rendicioncuentas@ecu911.gob.ec</a:t>
          </a:r>
          <a:r>
            <a:rPr lang="es-EC" sz="2000" kern="1200" dirty="0" smtClean="0"/>
            <a:t>) desde el 01 al 22 de abril del 2021, en el cual se recepto una pregunta de la ciudadanía: </a:t>
          </a:r>
          <a:endParaRPr lang="es-EC" sz="2000" kern="1200" dirty="0"/>
        </a:p>
      </dsp:txBody>
      <dsp:txXfrm>
        <a:off x="910890" y="57657"/>
        <a:ext cx="5535878" cy="1834151"/>
      </dsp:txXfrm>
    </dsp:sp>
    <dsp:sp modelId="{2460E55E-C0F1-4853-94AF-BFA15B0A40EC}">
      <dsp:nvSpPr>
        <dsp:cNvPr id="0" name=""/>
        <dsp:cNvSpPr/>
      </dsp:nvSpPr>
      <dsp:spPr>
        <a:xfrm rot="5400000">
          <a:off x="3313527" y="1997579"/>
          <a:ext cx="730604" cy="8767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3600" kern="1200"/>
        </a:p>
      </dsp:txBody>
      <dsp:txXfrm rot="-5400000">
        <a:off x="3415813" y="2070639"/>
        <a:ext cx="526034" cy="511423"/>
      </dsp:txXfrm>
    </dsp:sp>
    <dsp:sp modelId="{E48B84BD-1CFB-4B3D-9C87-F0EB4FD2800B}">
      <dsp:nvSpPr>
        <dsp:cNvPr id="0" name=""/>
        <dsp:cNvSpPr/>
      </dsp:nvSpPr>
      <dsp:spPr>
        <a:xfrm>
          <a:off x="853827" y="2923010"/>
          <a:ext cx="5650004" cy="19482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kern="1200" dirty="0" smtClean="0"/>
            <a:t>¿Cuáles son las acciones que el ECU 911 Portoviejo ha ejecutado para erradicar la violencia de género?</a:t>
          </a:r>
          <a:endParaRPr lang="es-EC" sz="2400" kern="1200" dirty="0"/>
        </a:p>
      </dsp:txBody>
      <dsp:txXfrm>
        <a:off x="910890" y="2980073"/>
        <a:ext cx="5535878" cy="18341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0.86951</cdr:x>
      <cdr:y>0.59818</cdr:y>
    </cdr:from>
    <cdr:to>
      <cdr:x>0.88033</cdr:x>
      <cdr:y>0.6829</cdr:y>
    </cdr:to>
    <cdr:sp macro="" textlink="">
      <cdr:nvSpPr>
        <cdr:cNvPr id="2" name="Flecha abajo 1"/>
        <cdr:cNvSpPr/>
      </cdr:nvSpPr>
      <cdr:spPr>
        <a:xfrm xmlns:a="http://schemas.openxmlformats.org/drawingml/2006/main">
          <a:off x="8509002" y="2465917"/>
          <a:ext cx="105833" cy="349250"/>
        </a:xfrm>
        <a:prstGeom xmlns:a="http://schemas.openxmlformats.org/drawingml/2006/main" prst="downArrow">
          <a:avLst/>
        </a:prstGeom>
        <a:solidFill xmlns:a="http://schemas.openxmlformats.org/drawingml/2006/main">
          <a:srgbClr val="FFAFAF"/>
        </a:solidFill>
        <a:ln xmlns:a="http://schemas.openxmlformats.org/drawingml/2006/main">
          <a:solidFill>
            <a:srgbClr val="FFAFAF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EC"/>
        </a:p>
      </cdr:txBody>
    </cdr:sp>
  </cdr:relSizeAnchor>
  <cdr:relSizeAnchor xmlns:cdr="http://schemas.openxmlformats.org/drawingml/2006/chartDrawing">
    <cdr:from>
      <cdr:x>0.74817</cdr:x>
      <cdr:y>0.54889</cdr:y>
    </cdr:from>
    <cdr:to>
      <cdr:x>0.75898</cdr:x>
      <cdr:y>0.63361</cdr:y>
    </cdr:to>
    <cdr:sp macro="" textlink="">
      <cdr:nvSpPr>
        <cdr:cNvPr id="3" name="Flecha abajo 2"/>
        <cdr:cNvSpPr/>
      </cdr:nvSpPr>
      <cdr:spPr>
        <a:xfrm xmlns:a="http://schemas.openxmlformats.org/drawingml/2006/main" rot="10800000">
          <a:off x="7321550" y="2262717"/>
          <a:ext cx="105833" cy="349250"/>
        </a:xfrm>
        <a:prstGeom xmlns:a="http://schemas.openxmlformats.org/drawingml/2006/main" prst="downArrow">
          <a:avLst/>
        </a:prstGeom>
        <a:solidFill xmlns:a="http://schemas.openxmlformats.org/drawingml/2006/main">
          <a:srgbClr val="FFAFAF"/>
        </a:solidFill>
        <a:ln xmlns:a="http://schemas.openxmlformats.org/drawingml/2006/main">
          <a:solidFill>
            <a:srgbClr val="FFAFAF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1260000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s-EC"/>
        </a:p>
      </cdr:txBody>
    </cdr:sp>
  </cdr:relSizeAnchor>
  <cdr:relSizeAnchor xmlns:cdr="http://schemas.openxmlformats.org/drawingml/2006/chartDrawing">
    <cdr:from>
      <cdr:x>0.6238</cdr:x>
      <cdr:y>0.58226</cdr:y>
    </cdr:from>
    <cdr:to>
      <cdr:x>0.63461</cdr:x>
      <cdr:y>0.66698</cdr:y>
    </cdr:to>
    <cdr:sp macro="" textlink="">
      <cdr:nvSpPr>
        <cdr:cNvPr id="4" name="Flecha abajo 3"/>
        <cdr:cNvSpPr/>
      </cdr:nvSpPr>
      <cdr:spPr>
        <a:xfrm xmlns:a="http://schemas.openxmlformats.org/drawingml/2006/main" rot="10800000">
          <a:off x="6104466" y="2400300"/>
          <a:ext cx="105833" cy="349250"/>
        </a:xfrm>
        <a:prstGeom xmlns:a="http://schemas.openxmlformats.org/drawingml/2006/main" prst="downArrow">
          <a:avLst/>
        </a:prstGeom>
        <a:solidFill xmlns:a="http://schemas.openxmlformats.org/drawingml/2006/main">
          <a:srgbClr val="FFAFAF"/>
        </a:solidFill>
        <a:ln xmlns:a="http://schemas.openxmlformats.org/drawingml/2006/main">
          <a:solidFill>
            <a:srgbClr val="FFAFAF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1260000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s-EC"/>
        </a:p>
      </cdr:txBody>
    </cdr:sp>
  </cdr:relSizeAnchor>
  <cdr:relSizeAnchor xmlns:cdr="http://schemas.openxmlformats.org/drawingml/2006/chartDrawing">
    <cdr:from>
      <cdr:x>0.50159</cdr:x>
      <cdr:y>0.60537</cdr:y>
    </cdr:from>
    <cdr:to>
      <cdr:x>0.51241</cdr:x>
      <cdr:y>0.69009</cdr:y>
    </cdr:to>
    <cdr:sp macro="" textlink="">
      <cdr:nvSpPr>
        <cdr:cNvPr id="5" name="Flecha abajo 4"/>
        <cdr:cNvSpPr/>
      </cdr:nvSpPr>
      <cdr:spPr>
        <a:xfrm xmlns:a="http://schemas.openxmlformats.org/drawingml/2006/main" rot="10800000">
          <a:off x="4908550" y="2495550"/>
          <a:ext cx="105833" cy="349250"/>
        </a:xfrm>
        <a:prstGeom xmlns:a="http://schemas.openxmlformats.org/drawingml/2006/main" prst="downArrow">
          <a:avLst/>
        </a:prstGeom>
        <a:solidFill xmlns:a="http://schemas.openxmlformats.org/drawingml/2006/main">
          <a:srgbClr val="FFAFAF"/>
        </a:solidFill>
        <a:ln xmlns:a="http://schemas.openxmlformats.org/drawingml/2006/main">
          <a:solidFill>
            <a:srgbClr val="FFAFAF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1260000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s-EC"/>
        </a:p>
      </cdr:txBody>
    </cdr:sp>
  </cdr:relSizeAnchor>
  <cdr:relSizeAnchor xmlns:cdr="http://schemas.openxmlformats.org/drawingml/2006/chartDrawing">
    <cdr:from>
      <cdr:x>0.25069</cdr:x>
      <cdr:y>0.54118</cdr:y>
    </cdr:from>
    <cdr:to>
      <cdr:x>0.2615</cdr:x>
      <cdr:y>0.6259</cdr:y>
    </cdr:to>
    <cdr:sp macro="" textlink="">
      <cdr:nvSpPr>
        <cdr:cNvPr id="6" name="Flecha abajo 5"/>
        <cdr:cNvSpPr/>
      </cdr:nvSpPr>
      <cdr:spPr>
        <a:xfrm xmlns:a="http://schemas.openxmlformats.org/drawingml/2006/main" rot="10800000">
          <a:off x="2453216" y="2230966"/>
          <a:ext cx="105833" cy="349250"/>
        </a:xfrm>
        <a:prstGeom xmlns:a="http://schemas.openxmlformats.org/drawingml/2006/main" prst="downArrow">
          <a:avLst/>
        </a:prstGeom>
        <a:solidFill xmlns:a="http://schemas.openxmlformats.org/drawingml/2006/main">
          <a:srgbClr val="FFAFAF"/>
        </a:solidFill>
        <a:ln xmlns:a="http://schemas.openxmlformats.org/drawingml/2006/main">
          <a:solidFill>
            <a:srgbClr val="FFAFAF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1260000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s-EC"/>
        </a:p>
      </cdr:txBody>
    </cdr:sp>
  </cdr:relSizeAnchor>
  <cdr:relSizeAnchor xmlns:cdr="http://schemas.openxmlformats.org/drawingml/2006/chartDrawing">
    <cdr:from>
      <cdr:x>0.13497</cdr:x>
      <cdr:y>0.51808</cdr:y>
    </cdr:from>
    <cdr:to>
      <cdr:x>0.14578</cdr:x>
      <cdr:y>0.6028</cdr:y>
    </cdr:to>
    <cdr:sp macro="" textlink="">
      <cdr:nvSpPr>
        <cdr:cNvPr id="13" name="Flecha abajo 12"/>
        <cdr:cNvSpPr/>
      </cdr:nvSpPr>
      <cdr:spPr>
        <a:xfrm xmlns:a="http://schemas.openxmlformats.org/drawingml/2006/main" rot="10800000">
          <a:off x="1320800" y="2135717"/>
          <a:ext cx="105786" cy="349248"/>
        </a:xfrm>
        <a:prstGeom xmlns:a="http://schemas.openxmlformats.org/drawingml/2006/main" prst="downArrow">
          <a:avLst/>
        </a:prstGeom>
        <a:solidFill xmlns:a="http://schemas.openxmlformats.org/drawingml/2006/main">
          <a:srgbClr val="FFAFAF"/>
        </a:solidFill>
        <a:ln xmlns:a="http://schemas.openxmlformats.org/drawingml/2006/main">
          <a:solidFill>
            <a:srgbClr val="FFAFAF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1260000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s-EC"/>
        </a:p>
      </cdr:txBody>
    </cdr:sp>
  </cdr:relSizeAnchor>
  <cdr:relSizeAnchor xmlns:cdr="http://schemas.openxmlformats.org/drawingml/2006/chartDrawing">
    <cdr:from>
      <cdr:x>0.38155</cdr:x>
      <cdr:y>0.58996</cdr:y>
    </cdr:from>
    <cdr:to>
      <cdr:x>0.39236</cdr:x>
      <cdr:y>0.67468</cdr:y>
    </cdr:to>
    <cdr:sp macro="" textlink="">
      <cdr:nvSpPr>
        <cdr:cNvPr id="14" name="Flecha abajo 13"/>
        <cdr:cNvSpPr/>
      </cdr:nvSpPr>
      <cdr:spPr>
        <a:xfrm xmlns:a="http://schemas.openxmlformats.org/drawingml/2006/main">
          <a:off x="3733800" y="2432050"/>
          <a:ext cx="105833" cy="349250"/>
        </a:xfrm>
        <a:prstGeom xmlns:a="http://schemas.openxmlformats.org/drawingml/2006/main" prst="downArrow">
          <a:avLst/>
        </a:prstGeom>
        <a:solidFill xmlns:a="http://schemas.openxmlformats.org/drawingml/2006/main">
          <a:srgbClr val="FFAFAF"/>
        </a:solidFill>
        <a:ln xmlns:a="http://schemas.openxmlformats.org/drawingml/2006/main">
          <a:solidFill>
            <a:srgbClr val="FFAFAF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s-EC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33A9638-EB8B-40BB-9834-767667D575D3}" type="datetimeFigureOut">
              <a:rPr lang="es-EC"/>
              <a:pPr>
                <a:defRPr/>
              </a:pPr>
              <a:t>23/04/2021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C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EC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E8D3885-93CF-4C86-843D-63677452121E}" type="slidenum">
              <a:rPr lang="es-EC"/>
              <a:pPr>
                <a:defRPr/>
              </a:pPr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5930306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Marcador de imagen de diapositiva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Marcador de notas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C" altLang="es-EC" smtClean="0"/>
          </a:p>
        </p:txBody>
      </p:sp>
      <p:sp>
        <p:nvSpPr>
          <p:cNvPr id="11268" name="Marcador de número de diapositiva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F46D117C-C7D3-4948-B75E-EDF594B4CF64}" type="slidenum">
              <a:rPr lang="es-EC" altLang="es-EC" smtClean="0"/>
              <a:pPr/>
              <a:t>8</a:t>
            </a:fld>
            <a:endParaRPr lang="es-EC" altLang="es-EC" smtClean="0"/>
          </a:p>
        </p:txBody>
      </p:sp>
    </p:spTree>
    <p:extLst>
      <p:ext uri="{BB962C8B-B14F-4D97-AF65-F5344CB8AC3E}">
        <p14:creationId xmlns:p14="http://schemas.microsoft.com/office/powerpoint/2010/main" val="2296759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47DF16-5231-48A1-A9A0-C47D5883ACB8}" type="datetimeFigureOut">
              <a:rPr lang="es-EC"/>
              <a:pPr>
                <a:defRPr/>
              </a:pPr>
              <a:t>23/04/2021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A3811C-D397-48C7-8688-9053436D5E7D}" type="slidenum">
              <a:rPr lang="es-EC"/>
              <a:pPr>
                <a:defRPr/>
              </a:pPr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88793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962CD-3D28-471D-83AD-9461F87D06DA}" type="datetimeFigureOut">
              <a:rPr lang="es-EC"/>
              <a:pPr>
                <a:defRPr/>
              </a:pPr>
              <a:t>23/04/2021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EF2C62-DE59-4679-B535-B7BD3D2D30FC}" type="slidenum">
              <a:rPr lang="es-EC"/>
              <a:pPr>
                <a:defRPr/>
              </a:pPr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159398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7D93B-F2A9-46B4-9171-4DC1A56AB0CB}" type="datetimeFigureOut">
              <a:rPr lang="es-EC"/>
              <a:pPr>
                <a:defRPr/>
              </a:pPr>
              <a:t>23/04/2021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49F4C5-8A61-4673-8D6A-00E386E1D7CE}" type="slidenum">
              <a:rPr lang="es-EC"/>
              <a:pPr>
                <a:defRPr/>
              </a:pPr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396111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50AF9-F1DA-4BAA-B491-60D8BF6AAD45}" type="datetimeFigureOut">
              <a:rPr lang="es-EC"/>
              <a:pPr>
                <a:defRPr/>
              </a:pPr>
              <a:t>23/04/2021</a:t>
            </a:fld>
            <a:endParaRPr lang="es-EC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C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41E20C-04C1-4024-813B-1AB29A880BF6}" type="slidenum">
              <a:rPr lang="es-EC"/>
              <a:pPr>
                <a:defRPr/>
              </a:pPr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75359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1852B2-CDE8-4C46-B4DB-95F89E68FF08}" type="datetimeFigureOut">
              <a:rPr lang="es-EC"/>
              <a:pPr>
                <a:defRPr/>
              </a:pPr>
              <a:t>23/04/2021</a:t>
            </a:fld>
            <a:endParaRPr lang="es-EC"/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C"/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18D8A7-D8CE-4D39-B803-4E4CB2E62080}" type="slidenum">
              <a:rPr lang="es-EC"/>
              <a:pPr>
                <a:defRPr/>
              </a:pPr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523526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79AAE-F0FC-4FE3-92BA-1022F1CDC06F}" type="datetimeFigureOut">
              <a:rPr lang="es-EC"/>
              <a:pPr>
                <a:defRPr/>
              </a:pPr>
              <a:t>23/04/2021</a:t>
            </a:fld>
            <a:endParaRPr lang="es-EC"/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C"/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7292FA-CD90-4967-993C-C20AEFD6106B}" type="slidenum">
              <a:rPr lang="es-EC"/>
              <a:pPr>
                <a:defRPr/>
              </a:pPr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30924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90D644-C90D-41A5-AA6D-83B9688E26DD}" type="datetimeFigureOut">
              <a:rPr lang="es-EC"/>
              <a:pPr>
                <a:defRPr/>
              </a:pPr>
              <a:t>23/04/2021</a:t>
            </a:fld>
            <a:endParaRPr lang="es-EC"/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C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E80A33-FA2D-4801-9A70-77AC27DAF8A2}" type="slidenum">
              <a:rPr lang="es-EC"/>
              <a:pPr>
                <a:defRPr/>
              </a:pPr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853934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091F6-AB36-4A6F-8DB7-C33C46EADBF9}" type="datetimeFigureOut">
              <a:rPr lang="es-EC"/>
              <a:pPr>
                <a:defRPr/>
              </a:pPr>
              <a:t>23/04/2021</a:t>
            </a:fld>
            <a:endParaRPr lang="es-EC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C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DBBCB-61A4-4A16-AFA6-CF82FF3D7A27}" type="slidenum">
              <a:rPr lang="es-EC"/>
              <a:pPr>
                <a:defRPr/>
              </a:pPr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6273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C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C393AC-E91F-4633-9F5E-B3D0068ED3C0}" type="datetimeFigureOut">
              <a:rPr lang="es-EC"/>
              <a:pPr>
                <a:defRPr/>
              </a:pPr>
              <a:t>23/04/2021</a:t>
            </a:fld>
            <a:endParaRPr lang="es-EC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C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B7D4C7-D33C-4C69-A714-1053075E9AA2}" type="slidenum">
              <a:rPr lang="es-EC"/>
              <a:pPr>
                <a:defRPr/>
              </a:pPr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72817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3E0B14-C789-4550-9AFB-68C6785A374F}" type="datetimeFigureOut">
              <a:rPr lang="es-EC"/>
              <a:pPr>
                <a:defRPr/>
              </a:pPr>
              <a:t>23/04/2021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6217FE-4776-47B1-96A0-3C659A9A9886}" type="slidenum">
              <a:rPr lang="es-EC"/>
              <a:pPr>
                <a:defRPr/>
              </a:pPr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24690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E051BA-3548-41EF-8D2E-DA1AF789FA0E}" type="datetimeFigureOut">
              <a:rPr lang="es-EC"/>
              <a:pPr>
                <a:defRPr/>
              </a:pPr>
              <a:t>23/04/2021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B51221-29FB-494D-8B44-0EACFD51F6FE}" type="slidenum">
              <a:rPr lang="es-EC"/>
              <a:pPr>
                <a:defRPr/>
              </a:pPr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548547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 smtClean="0"/>
              <a:t>Haga clic para modificar el estilo de título del patrón</a:t>
            </a:r>
            <a:endParaRPr lang="es-EC" altLang="en-US" smtClean="0"/>
          </a:p>
        </p:txBody>
      </p:sp>
      <p:sp>
        <p:nvSpPr>
          <p:cNvPr id="1027" name="Marcador de texto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 smtClean="0"/>
              <a:t>Haga clic para modificar los estilos de texto del patrón</a:t>
            </a:r>
          </a:p>
          <a:p>
            <a:pPr lvl="1"/>
            <a:r>
              <a:rPr lang="es-ES" altLang="en-US" smtClean="0"/>
              <a:t>Segundo nivel</a:t>
            </a:r>
          </a:p>
          <a:p>
            <a:pPr lvl="2"/>
            <a:r>
              <a:rPr lang="es-ES" altLang="en-US" smtClean="0"/>
              <a:t>Tercer nivel</a:t>
            </a:r>
          </a:p>
          <a:p>
            <a:pPr lvl="3"/>
            <a:r>
              <a:rPr lang="es-ES" altLang="en-US" smtClean="0"/>
              <a:t>Cuarto nivel</a:t>
            </a:r>
          </a:p>
          <a:p>
            <a:pPr lvl="4"/>
            <a:r>
              <a:rPr lang="es-ES" altLang="en-US" smtClean="0"/>
              <a:t>Quinto nivel</a:t>
            </a:r>
            <a:endParaRPr lang="es-EC" altLang="en-US" smtClean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A8E0215-DFAA-43D4-9B22-9AB1FBE78F4C}" type="datetimeFigureOut">
              <a:rPr lang="es-EC"/>
              <a:pPr>
                <a:defRPr/>
              </a:pPr>
              <a:t>23/04/2021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F2C23E5-530F-4543-A900-2C5387F8201D}" type="slidenum">
              <a:rPr lang="es-EC"/>
              <a:pPr>
                <a:defRPr/>
              </a:pPr>
              <a:t>‹Nº›</a:t>
            </a:fld>
            <a:endParaRPr lang="es-EC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chart" Target="../charts/chart1.xml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7.pn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png"/><Relationship Id="rId11" Type="http://schemas.openxmlformats.org/officeDocument/2006/relationships/oleObject" Target="../embeddings/Hoja_de_c_lculo_de_Microsoft_Excel_97-20032.xls"/><Relationship Id="rId5" Type="http://schemas.openxmlformats.org/officeDocument/2006/relationships/oleObject" Target="../embeddings/Hoja_de_c_lculo_de_Microsoft_Excel_97-20031.xls"/><Relationship Id="rId10" Type="http://schemas.openxmlformats.org/officeDocument/2006/relationships/oleObject" Target="../embeddings/oleObject2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4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diagramLayout" Target="../diagrams/layout4.xml"/><Relationship Id="rId7" Type="http://schemas.openxmlformats.org/officeDocument/2006/relationships/image" Target="../media/image29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diagramLayout" Target="../diagrams/layout5.xml"/><Relationship Id="rId7" Type="http://schemas.openxmlformats.org/officeDocument/2006/relationships/image" Target="../media/image32.emf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10" Type="http://schemas.openxmlformats.org/officeDocument/2006/relationships/image" Target="../media/image35.jpeg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34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diagramLayout" Target="../diagrams/layout7.xml"/><Relationship Id="rId7" Type="http://schemas.openxmlformats.org/officeDocument/2006/relationships/image" Target="../media/image39.jpe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10" Type="http://schemas.openxmlformats.org/officeDocument/2006/relationships/image" Target="../media/image42.jpeg"/><Relationship Id="rId4" Type="http://schemas.openxmlformats.org/officeDocument/2006/relationships/diagramQuickStyle" Target="../diagrams/quickStyle7.xml"/><Relationship Id="rId9" Type="http://schemas.openxmlformats.org/officeDocument/2006/relationships/image" Target="../media/image4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56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uadroTexto 1"/>
          <p:cNvSpPr txBox="1">
            <a:spLocks noChangeArrowheads="1"/>
          </p:cNvSpPr>
          <p:nvPr/>
        </p:nvSpPr>
        <p:spPr bwMode="auto">
          <a:xfrm>
            <a:off x="509588" y="4572000"/>
            <a:ext cx="583088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C" altLang="en-US" sz="3000" b="1">
                <a:solidFill>
                  <a:schemeClr val="bg1"/>
                </a:solidFill>
              </a:rPr>
              <a:t>COORDINACIÓN ZONAL 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442913" y="442913"/>
            <a:ext cx="4500562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CONTENIDO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3624263" y="714375"/>
            <a:ext cx="8010525" cy="53244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011555" lvl="1" indent="-342900" defTabSz="82296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MX" sz="17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Modelo de gestión</a:t>
            </a:r>
          </a:p>
          <a:p>
            <a:pPr marL="1011555" lvl="1" indent="-342900" defTabSz="82296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MX" sz="17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Cobertura </a:t>
            </a:r>
          </a:p>
          <a:p>
            <a:pPr marL="1011555" lvl="1" indent="-342900" defTabSz="82296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MX" sz="17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Total de llamadas ingresadas (Por tipo)</a:t>
            </a:r>
            <a:r>
              <a:rPr lang="es-ES" sz="17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(comparación con el año 2019)</a:t>
            </a:r>
            <a:endParaRPr lang="es-MX" sz="17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  <a:p>
            <a:pPr marL="1011555" lvl="1" indent="-342900" defTabSz="82296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sz="17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Emergencias atendidas (por servicio) (comparación con el año 2019)</a:t>
            </a:r>
          </a:p>
          <a:p>
            <a:pPr marL="1011555" lvl="1" indent="-342900" defTabSz="82296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sz="17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Tiempos de respuesta, por servicio (comparación con el año 2019)</a:t>
            </a:r>
          </a:p>
          <a:p>
            <a:pPr marL="1011555" lvl="1" indent="-342900" defTabSz="82296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sz="17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Productividad de Cámaras</a:t>
            </a:r>
          </a:p>
          <a:p>
            <a:pPr marL="1011555" lvl="1" indent="-342900" defTabSz="82296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sz="17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Incremento de Puntos de Video Vigilancia</a:t>
            </a:r>
          </a:p>
          <a:p>
            <a:pPr marL="1011555" lvl="1" indent="-342900" defTabSz="82296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sz="17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Plataforma Tecnológica</a:t>
            </a:r>
          </a:p>
          <a:p>
            <a:pPr marL="1011555" lvl="1" indent="-342900" defTabSz="82296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sz="17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Proyectos Tecnológicos Desarrollados</a:t>
            </a:r>
          </a:p>
          <a:p>
            <a:pPr marL="1011555" lvl="1" indent="-342900" defTabSz="82296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sz="17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Adiestramiento, Capacitación y Certificación de Competencias Laborales</a:t>
            </a:r>
          </a:p>
          <a:p>
            <a:pPr marL="1011555" lvl="1" indent="-342900" defTabSz="82296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C" sz="17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Gestión de salud, seguridad ocupacional y bienestar social</a:t>
            </a:r>
          </a:p>
          <a:p>
            <a:pPr marL="1011555" lvl="1" indent="-342900" defTabSz="82296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C" sz="17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Normativas técnicas y legales</a:t>
            </a:r>
          </a:p>
          <a:p>
            <a:pPr marL="1011555" lvl="1" indent="-342900" defTabSz="82296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MX" sz="17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Corresponsabilidad ciudadana (vinculación con la comunidad, difusión del servicio)</a:t>
            </a:r>
          </a:p>
          <a:p>
            <a:pPr marL="1011555" lvl="1" indent="-342900" defTabSz="82296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MX" sz="17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Campañas Comunicacionales</a:t>
            </a:r>
          </a:p>
          <a:p>
            <a:pPr marL="1011555" lvl="1" indent="-342900" defTabSz="82296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MX" sz="17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Ejecución presupuestaria</a:t>
            </a:r>
          </a:p>
          <a:p>
            <a:pPr marL="1011555" lvl="1" indent="-342900" defTabSz="82296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MX" sz="17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Convenios Suscritos</a:t>
            </a:r>
          </a:p>
          <a:p>
            <a:pPr marL="1011555" lvl="1" indent="-342900" defTabSz="82296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MX" sz="17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Control de Calidad</a:t>
            </a:r>
          </a:p>
          <a:p>
            <a:pPr marL="1011555" lvl="1" indent="-342900" defTabSz="82296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MX" sz="17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Acciones Frente al COVID</a:t>
            </a:r>
          </a:p>
          <a:p>
            <a:pPr marL="1011555" lvl="1" indent="-342900" defTabSz="82296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C" sz="1700" b="1" dirty="0">
                <a:solidFill>
                  <a:srgbClr val="FF0000"/>
                </a:solidFill>
                <a:latin typeface="+mn-lt"/>
              </a:rPr>
              <a:t>TEMAS PLANTEADOS POR LA CIUDADANÍA PARA RENDIR CUENTAS</a:t>
            </a:r>
          </a:p>
        </p:txBody>
      </p:sp>
      <p:pic>
        <p:nvPicPr>
          <p:cNvPr id="4100" name="Imagen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18" t="2866" r="6425" b="-2866"/>
          <a:stretch>
            <a:fillRect/>
          </a:stretch>
        </p:blipFill>
        <p:spPr bwMode="auto">
          <a:xfrm>
            <a:off x="557213" y="1435100"/>
            <a:ext cx="3292475" cy="398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42913" y="442913"/>
            <a:ext cx="4500562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MODELO DE GESTIÓN</a:t>
            </a:r>
          </a:p>
        </p:txBody>
      </p:sp>
      <p:pic>
        <p:nvPicPr>
          <p:cNvPr id="5123" name="Picture 5" descr="IG_5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7" t="5139" r="2698" b="6046"/>
          <a:stretch>
            <a:fillRect/>
          </a:stretch>
        </p:blipFill>
        <p:spPr bwMode="auto">
          <a:xfrm>
            <a:off x="2741613" y="558800"/>
            <a:ext cx="7221537" cy="426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198"/>
          <a:stretch>
            <a:fillRect/>
          </a:stretch>
        </p:blipFill>
        <p:spPr bwMode="auto">
          <a:xfrm>
            <a:off x="1433513" y="4821238"/>
            <a:ext cx="9294812" cy="134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050" y="680052"/>
            <a:ext cx="6494464" cy="5540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442913" y="442913"/>
            <a:ext cx="4500562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Cobertura Zonal 4</a:t>
            </a:r>
            <a:endParaRPr lang="es-EC" sz="24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grpSp>
        <p:nvGrpSpPr>
          <p:cNvPr id="6147" name="Grupo 2"/>
          <p:cNvGrpSpPr>
            <a:grpSpLocks/>
          </p:cNvGrpSpPr>
          <p:nvPr/>
        </p:nvGrpSpPr>
        <p:grpSpPr bwMode="auto">
          <a:xfrm>
            <a:off x="7656513" y="1546225"/>
            <a:ext cx="4075112" cy="3379788"/>
            <a:chOff x="4427984" y="1103362"/>
            <a:chExt cx="3416300" cy="2476500"/>
          </a:xfrm>
        </p:grpSpPr>
        <p:pic>
          <p:nvPicPr>
            <p:cNvPr id="6149" name="Picture 6" descr="C:\Users\ECU-911\Desktop\PPT\Imagenes de apoyo\100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7984" y="1103362"/>
              <a:ext cx="3416300" cy="2476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9 CuadroTexto">
              <a:extLst>
                <a:ext uri="{FF2B5EF4-FFF2-40B4-BE49-F238E27FC236}"/>
              </a:extLst>
            </p:cNvPr>
            <p:cNvSpPr txBox="1"/>
            <p:nvPr/>
          </p:nvSpPr>
          <p:spPr bwMode="auto">
            <a:xfrm>
              <a:off x="5911885" y="1413943"/>
              <a:ext cx="1680868" cy="24660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>
                <a:defRPr/>
              </a:pPr>
              <a:r>
                <a:rPr lang="es-MX" sz="1600" b="1" i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yriad Pro" pitchFamily="34" charset="0"/>
                </a:rPr>
                <a:t>100 % de Cobertura</a:t>
              </a:r>
              <a:endParaRPr lang="es-EC" sz="16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 pitchFamily="34" charset="0"/>
              </a:endParaRPr>
            </a:p>
          </p:txBody>
        </p:sp>
        <p:sp>
          <p:nvSpPr>
            <p:cNvPr id="11" name="12 CuadroTexto">
              <a:extLst>
                <a:ext uri="{FF2B5EF4-FFF2-40B4-BE49-F238E27FC236}"/>
              </a:extLst>
            </p:cNvPr>
            <p:cNvSpPr txBox="1"/>
            <p:nvPr/>
          </p:nvSpPr>
          <p:spPr bwMode="auto">
            <a:xfrm>
              <a:off x="5693625" y="2111876"/>
              <a:ext cx="1929737" cy="26870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>
                <a:defRPr/>
              </a:pPr>
              <a:r>
                <a:rPr lang="es-MX" b="1" i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yriad Pro" pitchFamily="34" charset="0"/>
                </a:rPr>
                <a:t>2 provincias </a:t>
              </a:r>
              <a:endParaRPr lang="es-EC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 pitchFamily="34" charset="0"/>
              </a:endParaRPr>
            </a:p>
          </p:txBody>
        </p:sp>
        <p:sp>
          <p:nvSpPr>
            <p:cNvPr id="12" name="12 CuadroTexto">
              <a:extLst>
                <a:ext uri="{FF2B5EF4-FFF2-40B4-BE49-F238E27FC236}"/>
              </a:extLst>
            </p:cNvPr>
            <p:cNvSpPr txBox="1"/>
            <p:nvPr/>
          </p:nvSpPr>
          <p:spPr bwMode="auto">
            <a:xfrm>
              <a:off x="5480689" y="2785381"/>
              <a:ext cx="2124042" cy="42806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>
                <a:defRPr/>
              </a:pPr>
              <a:r>
                <a:rPr lang="es-MX" b="1" i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yriad Pro" pitchFamily="34" charset="0"/>
                </a:rPr>
                <a:t>2’099.778</a:t>
              </a:r>
            </a:p>
            <a:p>
              <a:pPr algn="r">
                <a:defRPr/>
              </a:pPr>
              <a:r>
                <a:rPr lang="es-EC" sz="1400" b="1" i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yriad Pro" pitchFamily="34" charset="0"/>
                </a:rPr>
                <a:t>Ecuatorianos beneficiados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5794375" y="1979613"/>
            <a:ext cx="4864100" cy="1939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ACCIONES OPERATIVAS</a:t>
            </a:r>
          </a:p>
        </p:txBody>
      </p:sp>
      <p:pic>
        <p:nvPicPr>
          <p:cNvPr id="8" name="Imagen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8813" y="871538"/>
            <a:ext cx="4213225" cy="6413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42913" y="442913"/>
            <a:ext cx="60785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TOTAL DE LLAMADAS INGRESADAS</a:t>
            </a:r>
          </a:p>
        </p:txBody>
      </p:sp>
      <p:graphicFrame>
        <p:nvGraphicFramePr>
          <p:cNvPr id="4" name="Diagram 7"/>
          <p:cNvGraphicFramePr/>
          <p:nvPr>
            <p:extLst>
              <p:ext uri="{D42A27DB-BD31-4B8C-83A1-F6EECF244321}">
                <p14:modId xmlns:p14="http://schemas.microsoft.com/office/powerpoint/2010/main" val="249044441"/>
              </p:ext>
            </p:extLst>
          </p:nvPr>
        </p:nvGraphicFramePr>
        <p:xfrm>
          <a:off x="2202743" y="1820183"/>
          <a:ext cx="7155524" cy="32176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8196" name="Group 28"/>
          <p:cNvGrpSpPr>
            <a:grpSpLocks/>
          </p:cNvGrpSpPr>
          <p:nvPr/>
        </p:nvGrpSpPr>
        <p:grpSpPr bwMode="auto">
          <a:xfrm>
            <a:off x="2698750" y="4144963"/>
            <a:ext cx="1049338" cy="1808162"/>
            <a:chOff x="1379476" y="3717032"/>
            <a:chExt cx="792088" cy="1369765"/>
          </a:xfrm>
        </p:grpSpPr>
        <p:cxnSp>
          <p:nvCxnSpPr>
            <p:cNvPr id="6" name="Straight Connector 9"/>
            <p:cNvCxnSpPr/>
            <p:nvPr/>
          </p:nvCxnSpPr>
          <p:spPr>
            <a:xfrm>
              <a:off x="1776119" y="3787985"/>
              <a:ext cx="0" cy="721562"/>
            </a:xfrm>
            <a:prstGeom prst="line">
              <a:avLst/>
            </a:prstGeom>
            <a:ln>
              <a:solidFill>
                <a:srgbClr val="2D3E5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val 10"/>
            <p:cNvSpPr/>
            <p:nvPr/>
          </p:nvSpPr>
          <p:spPr>
            <a:xfrm>
              <a:off x="1716203" y="3717032"/>
              <a:ext cx="118633" cy="119057"/>
            </a:xfrm>
            <a:prstGeom prst="ellipse">
              <a:avLst/>
            </a:prstGeom>
            <a:solidFill>
              <a:schemeClr val="bg1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Oval 11"/>
            <p:cNvSpPr/>
            <p:nvPr/>
          </p:nvSpPr>
          <p:spPr>
            <a:xfrm>
              <a:off x="1379476" y="4294282"/>
              <a:ext cx="792088" cy="79251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2D3E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rgbClr val="2D3E50"/>
                  </a:solidFill>
                  <a:latin typeface="FontAwesome" pitchFamily="2" charset="0"/>
                </a:rPr>
                <a:t>2019</a:t>
              </a:r>
            </a:p>
          </p:txBody>
        </p:sp>
      </p:grpSp>
      <p:grpSp>
        <p:nvGrpSpPr>
          <p:cNvPr id="8197" name="Group 22"/>
          <p:cNvGrpSpPr>
            <a:grpSpLocks/>
          </p:cNvGrpSpPr>
          <p:nvPr/>
        </p:nvGrpSpPr>
        <p:grpSpPr bwMode="auto">
          <a:xfrm>
            <a:off x="7764463" y="1343025"/>
            <a:ext cx="1036637" cy="1528763"/>
            <a:chOff x="2570677" y="3717032"/>
            <a:chExt cx="792088" cy="1369765"/>
          </a:xfrm>
        </p:grpSpPr>
        <p:cxnSp>
          <p:nvCxnSpPr>
            <p:cNvPr id="10" name="Straight Connector 14"/>
            <p:cNvCxnSpPr/>
            <p:nvPr/>
          </p:nvCxnSpPr>
          <p:spPr>
            <a:xfrm>
              <a:off x="2967327" y="4365643"/>
              <a:ext cx="0" cy="721154"/>
            </a:xfrm>
            <a:prstGeom prst="line">
              <a:avLst/>
            </a:prstGeom>
            <a:ln>
              <a:solidFill>
                <a:srgbClr val="8D44AD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Oval 15"/>
            <p:cNvSpPr/>
            <p:nvPr/>
          </p:nvSpPr>
          <p:spPr>
            <a:xfrm>
              <a:off x="2906677" y="4967316"/>
              <a:ext cx="120087" cy="119481"/>
            </a:xfrm>
            <a:prstGeom prst="ellipse">
              <a:avLst/>
            </a:prstGeom>
            <a:solidFill>
              <a:schemeClr val="bg1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Oval 21"/>
            <p:cNvSpPr/>
            <p:nvPr/>
          </p:nvSpPr>
          <p:spPr>
            <a:xfrm>
              <a:off x="2570677" y="3717032"/>
              <a:ext cx="792088" cy="79227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rgbClr val="FF0000"/>
                  </a:solidFill>
                  <a:latin typeface="FontAwesome" pitchFamily="2" charset="0"/>
                </a:rPr>
                <a:t>2020</a:t>
              </a:r>
            </a:p>
          </p:txBody>
        </p:sp>
      </p:grpSp>
      <p:pic>
        <p:nvPicPr>
          <p:cNvPr id="8198" name="Picture 5" descr="IG_52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5" t="41150" r="56358" b="28537"/>
          <a:stretch>
            <a:fillRect/>
          </a:stretch>
        </p:blipFill>
        <p:spPr bwMode="auto">
          <a:xfrm>
            <a:off x="260350" y="4222750"/>
            <a:ext cx="2266950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5" descr="IG_52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5" t="41150" r="56358" b="28537"/>
          <a:stretch>
            <a:fillRect/>
          </a:stretch>
        </p:blipFill>
        <p:spPr bwMode="auto">
          <a:xfrm>
            <a:off x="9650413" y="1376363"/>
            <a:ext cx="2176462" cy="170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CuadroTexto 2"/>
          <p:cNvSpPr txBox="1">
            <a:spLocks noChangeArrowheads="1"/>
          </p:cNvSpPr>
          <p:nvPr/>
        </p:nvSpPr>
        <p:spPr bwMode="auto">
          <a:xfrm>
            <a:off x="9418638" y="3208338"/>
            <a:ext cx="2535237" cy="9540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altLang="es-EC" sz="1400" dirty="0">
                <a:latin typeface="Arial" panose="020B0604020202020204" pitchFamily="34" charset="0"/>
                <a:cs typeface="Arial" panose="020B0604020202020204" pitchFamily="34" charset="0"/>
              </a:rPr>
              <a:t>Mal uso del servicio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1400" b="1" dirty="0" smtClean="0"/>
              <a:t>664.548</a:t>
            </a:r>
            <a:r>
              <a:rPr lang="es-EC" sz="1400" dirty="0" smtClean="0"/>
              <a:t> </a:t>
            </a:r>
            <a:r>
              <a:rPr lang="es-EC" altLang="es-EC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(50.98%)</a:t>
            </a:r>
            <a:endParaRPr lang="es-EC" altLang="es-EC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altLang="es-EC" sz="1400" dirty="0">
                <a:latin typeface="Arial" panose="020B0604020202020204" pitchFamily="34" charset="0"/>
                <a:cs typeface="Arial" panose="020B0604020202020204" pitchFamily="34" charset="0"/>
              </a:rPr>
              <a:t>Costo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altLang="es-EC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r>
              <a:rPr lang="es-EC" sz="1400" dirty="0"/>
              <a:t> </a:t>
            </a:r>
            <a:r>
              <a:rPr lang="es-EC" sz="1400" b="1" dirty="0" smtClean="0"/>
              <a:t>1.285.051</a:t>
            </a:r>
            <a:r>
              <a:rPr lang="es-EC" sz="1400" dirty="0" smtClean="0"/>
              <a:t> </a:t>
            </a:r>
            <a:r>
              <a:rPr lang="es-EC" altLang="es-EC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C" altLang="es-EC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CuadroTexto 19"/>
          <p:cNvSpPr txBox="1">
            <a:spLocks noChangeArrowheads="1"/>
          </p:cNvSpPr>
          <p:nvPr/>
        </p:nvSpPr>
        <p:spPr bwMode="auto">
          <a:xfrm>
            <a:off x="9418638" y="4435475"/>
            <a:ext cx="2535237" cy="73818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altLang="es-EC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Emergencias relacionadas </a:t>
            </a:r>
            <a:r>
              <a:rPr lang="es-MX" altLang="es-EC" sz="1400" dirty="0">
                <a:latin typeface="Arial" panose="020B0604020202020204" pitchFamily="34" charset="0"/>
                <a:cs typeface="Arial" panose="020B0604020202020204" pitchFamily="34" charset="0"/>
              </a:rPr>
              <a:t>con violencias intrafamiliar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1400" b="1" dirty="0"/>
              <a:t> </a:t>
            </a:r>
            <a:r>
              <a:rPr lang="es-EC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9.447</a:t>
            </a:r>
            <a:r>
              <a:rPr lang="es-EC" sz="1400" b="1" dirty="0" smtClean="0"/>
              <a:t> </a:t>
            </a:r>
            <a:r>
              <a:rPr lang="es-MX" altLang="es-EC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(26 </a:t>
            </a:r>
            <a:r>
              <a:rPr lang="es-MX" altLang="es-EC" sz="1400" b="1" dirty="0">
                <a:latin typeface="Arial" panose="020B0604020202020204" pitchFamily="34" charset="0"/>
                <a:cs typeface="Arial" panose="020B0604020202020204" pitchFamily="34" charset="0"/>
              </a:rPr>
              <a:t>por día)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42913" y="442913"/>
            <a:ext cx="4500562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EMERGENCIAS ATENDIDAS</a:t>
            </a:r>
          </a:p>
        </p:txBody>
      </p:sp>
      <p:sp>
        <p:nvSpPr>
          <p:cNvPr id="3" name="Oval 6"/>
          <p:cNvSpPr/>
          <p:nvPr/>
        </p:nvSpPr>
        <p:spPr>
          <a:xfrm>
            <a:off x="2128838" y="3703638"/>
            <a:ext cx="617537" cy="617537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Oval 15"/>
          <p:cNvSpPr/>
          <p:nvPr/>
        </p:nvSpPr>
        <p:spPr>
          <a:xfrm>
            <a:off x="3421063" y="3494088"/>
            <a:ext cx="617537" cy="617537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16"/>
          <p:cNvSpPr/>
          <p:nvPr/>
        </p:nvSpPr>
        <p:spPr>
          <a:xfrm>
            <a:off x="4391025" y="3494088"/>
            <a:ext cx="617538" cy="617537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17"/>
          <p:cNvSpPr/>
          <p:nvPr/>
        </p:nvSpPr>
        <p:spPr>
          <a:xfrm>
            <a:off x="5600700" y="3627438"/>
            <a:ext cx="617538" cy="617537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Oval 18"/>
          <p:cNvSpPr/>
          <p:nvPr/>
        </p:nvSpPr>
        <p:spPr>
          <a:xfrm>
            <a:off x="6738938" y="4106863"/>
            <a:ext cx="615950" cy="617537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19"/>
          <p:cNvSpPr/>
          <p:nvPr/>
        </p:nvSpPr>
        <p:spPr>
          <a:xfrm>
            <a:off x="7661275" y="3627438"/>
            <a:ext cx="617538" cy="617537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Oval 21"/>
          <p:cNvSpPr/>
          <p:nvPr/>
        </p:nvSpPr>
        <p:spPr>
          <a:xfrm>
            <a:off x="8947150" y="3806825"/>
            <a:ext cx="617538" cy="617538"/>
          </a:xfrm>
          <a:prstGeom prst="ellipse">
            <a:avLst/>
          </a:prstGeom>
          <a:solidFill>
            <a:schemeClr val="tx2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9226" name="Group 64"/>
          <p:cNvGrpSpPr>
            <a:grpSpLocks/>
          </p:cNvGrpSpPr>
          <p:nvPr/>
        </p:nvGrpSpPr>
        <p:grpSpPr bwMode="auto">
          <a:xfrm>
            <a:off x="1685925" y="2913063"/>
            <a:ext cx="1651000" cy="1465262"/>
            <a:chOff x="804753" y="3143237"/>
            <a:chExt cx="1535852" cy="1534918"/>
          </a:xfrm>
        </p:grpSpPr>
        <p:sp>
          <p:nvSpPr>
            <p:cNvPr id="11" name="Block Arc 11"/>
            <p:cNvSpPr/>
            <p:nvPr/>
          </p:nvSpPr>
          <p:spPr>
            <a:xfrm>
              <a:off x="804753" y="3143237"/>
              <a:ext cx="1535852" cy="1534918"/>
            </a:xfrm>
            <a:prstGeom prst="blockArc">
              <a:avLst>
                <a:gd name="adj1" fmla="val 10800000"/>
                <a:gd name="adj2" fmla="val 21598066"/>
                <a:gd name="adj3" fmla="val 15737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" name="Freeform: Shape 53"/>
            <p:cNvSpPr/>
            <p:nvPr/>
          </p:nvSpPr>
          <p:spPr>
            <a:xfrm>
              <a:off x="804753" y="3143237"/>
              <a:ext cx="1535852" cy="768291"/>
            </a:xfrm>
            <a:custGeom>
              <a:avLst/>
              <a:gdLst>
                <a:gd name="connsiteX0" fmla="*/ 1511743 w 3024336"/>
                <a:gd name="connsiteY0" fmla="*/ 0 h 1512168"/>
                <a:gd name="connsiteX1" fmla="*/ 3024336 w 3024336"/>
                <a:gd name="connsiteY1" fmla="*/ 1511317 h 1512168"/>
                <a:gd name="connsiteX2" fmla="*/ 2783148 w 3024336"/>
                <a:gd name="connsiteY2" fmla="*/ 1511453 h 1512168"/>
                <a:gd name="connsiteX3" fmla="*/ 2776622 w 3024336"/>
                <a:gd name="connsiteY3" fmla="*/ 1382214 h 1512168"/>
                <a:gd name="connsiteX4" fmla="*/ 1512168 w 3024336"/>
                <a:gd name="connsiteY4" fmla="*/ 241152 h 1512168"/>
                <a:gd name="connsiteX5" fmla="*/ 241152 w 3024336"/>
                <a:gd name="connsiteY5" fmla="*/ 1512168 h 1512168"/>
                <a:gd name="connsiteX6" fmla="*/ 0 w 3024336"/>
                <a:gd name="connsiteY6" fmla="*/ 1512168 h 1512168"/>
                <a:gd name="connsiteX7" fmla="*/ 1511743 w 3024336"/>
                <a:gd name="connsiteY7" fmla="*/ 0 h 1512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24336" h="1512168">
                  <a:moveTo>
                    <a:pt x="1511743" y="0"/>
                  </a:moveTo>
                  <a:cubicBezTo>
                    <a:pt x="2346724" y="-235"/>
                    <a:pt x="3023866" y="676336"/>
                    <a:pt x="3024336" y="1511317"/>
                  </a:cubicBezTo>
                  <a:lnTo>
                    <a:pt x="2783148" y="1511453"/>
                  </a:lnTo>
                  <a:lnTo>
                    <a:pt x="2776622" y="1382214"/>
                  </a:lnTo>
                  <a:cubicBezTo>
                    <a:pt x="2711533" y="741296"/>
                    <a:pt x="2170259" y="241152"/>
                    <a:pt x="1512168" y="241152"/>
                  </a:cubicBezTo>
                  <a:cubicBezTo>
                    <a:pt x="810205" y="241152"/>
                    <a:pt x="241152" y="810205"/>
                    <a:pt x="241152" y="1512168"/>
                  </a:cubicBezTo>
                  <a:lnTo>
                    <a:pt x="0" y="1512168"/>
                  </a:lnTo>
                  <a:cubicBezTo>
                    <a:pt x="0" y="677187"/>
                    <a:pt x="676761" y="235"/>
                    <a:pt x="1511743" y="0"/>
                  </a:cubicBezTo>
                  <a:close/>
                </a:path>
              </a:pathLst>
            </a:custGeom>
            <a:solidFill>
              <a:schemeClr val="bg2">
                <a:lumMod val="1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9227" name="Group 65"/>
          <p:cNvGrpSpPr>
            <a:grpSpLocks/>
          </p:cNvGrpSpPr>
          <p:nvPr/>
        </p:nvGrpSpPr>
        <p:grpSpPr bwMode="auto">
          <a:xfrm>
            <a:off x="3154363" y="3227388"/>
            <a:ext cx="1192212" cy="1249362"/>
            <a:chOff x="2097688" y="3143239"/>
            <a:chExt cx="1534917" cy="1534916"/>
          </a:xfrm>
        </p:grpSpPr>
        <p:sp>
          <p:nvSpPr>
            <p:cNvPr id="14" name="Block Arc 12"/>
            <p:cNvSpPr/>
            <p:nvPr/>
          </p:nvSpPr>
          <p:spPr>
            <a:xfrm rot="10800000">
              <a:off x="2097688" y="3143239"/>
              <a:ext cx="1534917" cy="1534916"/>
            </a:xfrm>
            <a:prstGeom prst="blockArc">
              <a:avLst>
                <a:gd name="adj1" fmla="val 10800000"/>
                <a:gd name="adj2" fmla="val 21598066"/>
                <a:gd name="adj3" fmla="val 1573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" name="Freeform: Shape 54"/>
            <p:cNvSpPr/>
            <p:nvPr/>
          </p:nvSpPr>
          <p:spPr>
            <a:xfrm rot="10800000">
              <a:off x="2220318" y="3911672"/>
              <a:ext cx="1291702" cy="645562"/>
            </a:xfrm>
            <a:custGeom>
              <a:avLst/>
              <a:gdLst>
                <a:gd name="connsiteX0" fmla="*/ 1271016 w 2541996"/>
                <a:gd name="connsiteY0" fmla="*/ 0 h 1271016"/>
                <a:gd name="connsiteX1" fmla="*/ 2535470 w 2541996"/>
                <a:gd name="connsiteY1" fmla="*/ 1141062 h 1271016"/>
                <a:gd name="connsiteX2" fmla="*/ 2541996 w 2541996"/>
                <a:gd name="connsiteY2" fmla="*/ 1270301 h 1271016"/>
                <a:gd name="connsiteX3" fmla="*/ 2307244 w 2541996"/>
                <a:gd name="connsiteY3" fmla="*/ 1270433 h 1271016"/>
                <a:gd name="connsiteX4" fmla="*/ 1270725 w 2541996"/>
                <a:gd name="connsiteY4" fmla="*/ 234788 h 1271016"/>
                <a:gd name="connsiteX5" fmla="*/ 234788 w 2541996"/>
                <a:gd name="connsiteY5" fmla="*/ 1271016 h 1271016"/>
                <a:gd name="connsiteX6" fmla="*/ 0 w 2541996"/>
                <a:gd name="connsiteY6" fmla="*/ 1271016 h 1271016"/>
                <a:gd name="connsiteX7" fmla="*/ 1271016 w 2541996"/>
                <a:gd name="connsiteY7" fmla="*/ 0 h 1271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41996" h="1271016">
                  <a:moveTo>
                    <a:pt x="1271016" y="0"/>
                  </a:moveTo>
                  <a:cubicBezTo>
                    <a:pt x="1929107" y="0"/>
                    <a:pt x="2470381" y="500144"/>
                    <a:pt x="2535470" y="1141062"/>
                  </a:cubicBezTo>
                  <a:lnTo>
                    <a:pt x="2541996" y="1270301"/>
                  </a:lnTo>
                  <a:lnTo>
                    <a:pt x="2307244" y="1270433"/>
                  </a:lnTo>
                  <a:cubicBezTo>
                    <a:pt x="2306922" y="698254"/>
                    <a:pt x="1842904" y="234627"/>
                    <a:pt x="1270725" y="234788"/>
                  </a:cubicBezTo>
                  <a:cubicBezTo>
                    <a:pt x="698546" y="234949"/>
                    <a:pt x="234788" y="698837"/>
                    <a:pt x="234788" y="1271016"/>
                  </a:cubicBezTo>
                  <a:lnTo>
                    <a:pt x="0" y="1271016"/>
                  </a:lnTo>
                  <a:cubicBezTo>
                    <a:pt x="0" y="569053"/>
                    <a:pt x="569053" y="0"/>
                    <a:pt x="1271016" y="0"/>
                  </a:cubicBezTo>
                  <a:close/>
                </a:path>
              </a:pathLst>
            </a:custGeom>
            <a:solidFill>
              <a:schemeClr val="bg2">
                <a:lumMod val="1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9228" name="Group 66"/>
          <p:cNvGrpSpPr>
            <a:grpSpLocks/>
          </p:cNvGrpSpPr>
          <p:nvPr/>
        </p:nvGrpSpPr>
        <p:grpSpPr bwMode="auto">
          <a:xfrm>
            <a:off x="4137025" y="3017838"/>
            <a:ext cx="1287463" cy="1401762"/>
            <a:chOff x="3390623" y="3143237"/>
            <a:chExt cx="1535852" cy="1534918"/>
          </a:xfrm>
        </p:grpSpPr>
        <p:sp>
          <p:nvSpPr>
            <p:cNvPr id="17" name="Block Arc 13"/>
            <p:cNvSpPr/>
            <p:nvPr/>
          </p:nvSpPr>
          <p:spPr>
            <a:xfrm>
              <a:off x="3390623" y="3143237"/>
              <a:ext cx="1535852" cy="1534918"/>
            </a:xfrm>
            <a:prstGeom prst="blockArc">
              <a:avLst>
                <a:gd name="adj1" fmla="val 10800000"/>
                <a:gd name="adj2" fmla="val 21598066"/>
                <a:gd name="adj3" fmla="val 15737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" name="Freeform: Shape 56"/>
            <p:cNvSpPr/>
            <p:nvPr/>
          </p:nvSpPr>
          <p:spPr>
            <a:xfrm>
              <a:off x="3390623" y="3143237"/>
              <a:ext cx="1535852" cy="768328"/>
            </a:xfrm>
            <a:custGeom>
              <a:avLst/>
              <a:gdLst>
                <a:gd name="connsiteX0" fmla="*/ 1511743 w 3024336"/>
                <a:gd name="connsiteY0" fmla="*/ 0 h 1512168"/>
                <a:gd name="connsiteX1" fmla="*/ 3024336 w 3024336"/>
                <a:gd name="connsiteY1" fmla="*/ 1511317 h 1512168"/>
                <a:gd name="connsiteX2" fmla="*/ 2783148 w 3024336"/>
                <a:gd name="connsiteY2" fmla="*/ 1511453 h 1512168"/>
                <a:gd name="connsiteX3" fmla="*/ 2776622 w 3024336"/>
                <a:gd name="connsiteY3" fmla="*/ 1382214 h 1512168"/>
                <a:gd name="connsiteX4" fmla="*/ 1512168 w 3024336"/>
                <a:gd name="connsiteY4" fmla="*/ 241152 h 1512168"/>
                <a:gd name="connsiteX5" fmla="*/ 241152 w 3024336"/>
                <a:gd name="connsiteY5" fmla="*/ 1512168 h 1512168"/>
                <a:gd name="connsiteX6" fmla="*/ 0 w 3024336"/>
                <a:gd name="connsiteY6" fmla="*/ 1512168 h 1512168"/>
                <a:gd name="connsiteX7" fmla="*/ 1511743 w 3024336"/>
                <a:gd name="connsiteY7" fmla="*/ 0 h 1512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24336" h="1512168">
                  <a:moveTo>
                    <a:pt x="1511743" y="0"/>
                  </a:moveTo>
                  <a:cubicBezTo>
                    <a:pt x="2346724" y="-235"/>
                    <a:pt x="3023866" y="676336"/>
                    <a:pt x="3024336" y="1511317"/>
                  </a:cubicBezTo>
                  <a:lnTo>
                    <a:pt x="2783148" y="1511453"/>
                  </a:lnTo>
                  <a:lnTo>
                    <a:pt x="2776622" y="1382214"/>
                  </a:lnTo>
                  <a:cubicBezTo>
                    <a:pt x="2711533" y="741296"/>
                    <a:pt x="2170259" y="241152"/>
                    <a:pt x="1512168" y="241152"/>
                  </a:cubicBezTo>
                  <a:cubicBezTo>
                    <a:pt x="810205" y="241152"/>
                    <a:pt x="241152" y="810205"/>
                    <a:pt x="241152" y="1512168"/>
                  </a:cubicBezTo>
                  <a:lnTo>
                    <a:pt x="0" y="1512168"/>
                  </a:lnTo>
                  <a:cubicBezTo>
                    <a:pt x="0" y="677187"/>
                    <a:pt x="676761" y="235"/>
                    <a:pt x="1511743" y="0"/>
                  </a:cubicBezTo>
                  <a:close/>
                </a:path>
              </a:pathLst>
            </a:custGeom>
            <a:solidFill>
              <a:schemeClr val="bg2">
                <a:lumMod val="1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9229" name="Group 67"/>
          <p:cNvGrpSpPr>
            <a:grpSpLocks/>
          </p:cNvGrpSpPr>
          <p:nvPr/>
        </p:nvGrpSpPr>
        <p:grpSpPr bwMode="auto">
          <a:xfrm>
            <a:off x="5214938" y="3227388"/>
            <a:ext cx="1365250" cy="1343025"/>
            <a:chOff x="4683558" y="3143239"/>
            <a:chExt cx="1534917" cy="1534916"/>
          </a:xfrm>
        </p:grpSpPr>
        <p:sp>
          <p:nvSpPr>
            <p:cNvPr id="20" name="Block Arc 9"/>
            <p:cNvSpPr/>
            <p:nvPr/>
          </p:nvSpPr>
          <p:spPr>
            <a:xfrm rot="10800000">
              <a:off x="4683558" y="3143239"/>
              <a:ext cx="1534917" cy="1534916"/>
            </a:xfrm>
            <a:prstGeom prst="blockArc">
              <a:avLst>
                <a:gd name="adj1" fmla="val 10800000"/>
                <a:gd name="adj2" fmla="val 21598066"/>
                <a:gd name="adj3" fmla="val 15737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1" name="Freeform: Shape 57"/>
            <p:cNvSpPr/>
            <p:nvPr/>
          </p:nvSpPr>
          <p:spPr>
            <a:xfrm rot="10800000">
              <a:off x="4806708" y="3912511"/>
              <a:ext cx="1290402" cy="644084"/>
            </a:xfrm>
            <a:custGeom>
              <a:avLst/>
              <a:gdLst>
                <a:gd name="connsiteX0" fmla="*/ 1271016 w 2541996"/>
                <a:gd name="connsiteY0" fmla="*/ 0 h 1271016"/>
                <a:gd name="connsiteX1" fmla="*/ 2535470 w 2541996"/>
                <a:gd name="connsiteY1" fmla="*/ 1141062 h 1271016"/>
                <a:gd name="connsiteX2" fmla="*/ 2541996 w 2541996"/>
                <a:gd name="connsiteY2" fmla="*/ 1270301 h 1271016"/>
                <a:gd name="connsiteX3" fmla="*/ 2307244 w 2541996"/>
                <a:gd name="connsiteY3" fmla="*/ 1270433 h 1271016"/>
                <a:gd name="connsiteX4" fmla="*/ 1270725 w 2541996"/>
                <a:gd name="connsiteY4" fmla="*/ 234788 h 1271016"/>
                <a:gd name="connsiteX5" fmla="*/ 234788 w 2541996"/>
                <a:gd name="connsiteY5" fmla="*/ 1271016 h 1271016"/>
                <a:gd name="connsiteX6" fmla="*/ 0 w 2541996"/>
                <a:gd name="connsiteY6" fmla="*/ 1271016 h 1271016"/>
                <a:gd name="connsiteX7" fmla="*/ 1271016 w 2541996"/>
                <a:gd name="connsiteY7" fmla="*/ 0 h 1271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41996" h="1271016">
                  <a:moveTo>
                    <a:pt x="1271016" y="0"/>
                  </a:moveTo>
                  <a:cubicBezTo>
                    <a:pt x="1929107" y="0"/>
                    <a:pt x="2470381" y="500144"/>
                    <a:pt x="2535470" y="1141062"/>
                  </a:cubicBezTo>
                  <a:lnTo>
                    <a:pt x="2541996" y="1270301"/>
                  </a:lnTo>
                  <a:lnTo>
                    <a:pt x="2307244" y="1270433"/>
                  </a:lnTo>
                  <a:cubicBezTo>
                    <a:pt x="2306922" y="698254"/>
                    <a:pt x="1842904" y="234627"/>
                    <a:pt x="1270725" y="234788"/>
                  </a:cubicBezTo>
                  <a:cubicBezTo>
                    <a:pt x="698546" y="234949"/>
                    <a:pt x="234788" y="698837"/>
                    <a:pt x="234788" y="1271016"/>
                  </a:cubicBezTo>
                  <a:lnTo>
                    <a:pt x="0" y="1271016"/>
                  </a:lnTo>
                  <a:cubicBezTo>
                    <a:pt x="0" y="569053"/>
                    <a:pt x="569053" y="0"/>
                    <a:pt x="1271016" y="0"/>
                  </a:cubicBezTo>
                  <a:close/>
                </a:path>
              </a:pathLst>
            </a:custGeom>
            <a:solidFill>
              <a:schemeClr val="bg2">
                <a:lumMod val="1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9230" name="Group 68"/>
          <p:cNvGrpSpPr>
            <a:grpSpLocks/>
          </p:cNvGrpSpPr>
          <p:nvPr/>
        </p:nvGrpSpPr>
        <p:grpSpPr bwMode="auto">
          <a:xfrm>
            <a:off x="6346825" y="3032125"/>
            <a:ext cx="1287463" cy="1346200"/>
            <a:chOff x="5976490" y="3143237"/>
            <a:chExt cx="1535852" cy="1534918"/>
          </a:xfrm>
        </p:grpSpPr>
        <p:sp>
          <p:nvSpPr>
            <p:cNvPr id="23" name="Block Arc 10"/>
            <p:cNvSpPr/>
            <p:nvPr/>
          </p:nvSpPr>
          <p:spPr>
            <a:xfrm>
              <a:off x="5976490" y="3143237"/>
              <a:ext cx="1535852" cy="1534918"/>
            </a:xfrm>
            <a:prstGeom prst="blockArc">
              <a:avLst>
                <a:gd name="adj1" fmla="val 10800000"/>
                <a:gd name="adj2" fmla="val 21598066"/>
                <a:gd name="adj3" fmla="val 15737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4" name="Freeform: Shape 59"/>
            <p:cNvSpPr/>
            <p:nvPr/>
          </p:nvSpPr>
          <p:spPr>
            <a:xfrm>
              <a:off x="5976490" y="3143237"/>
              <a:ext cx="1535852" cy="769270"/>
            </a:xfrm>
            <a:custGeom>
              <a:avLst/>
              <a:gdLst>
                <a:gd name="connsiteX0" fmla="*/ 1511743 w 3024336"/>
                <a:gd name="connsiteY0" fmla="*/ 0 h 1512168"/>
                <a:gd name="connsiteX1" fmla="*/ 3024336 w 3024336"/>
                <a:gd name="connsiteY1" fmla="*/ 1511317 h 1512168"/>
                <a:gd name="connsiteX2" fmla="*/ 2783148 w 3024336"/>
                <a:gd name="connsiteY2" fmla="*/ 1511453 h 1512168"/>
                <a:gd name="connsiteX3" fmla="*/ 2776622 w 3024336"/>
                <a:gd name="connsiteY3" fmla="*/ 1382214 h 1512168"/>
                <a:gd name="connsiteX4" fmla="*/ 1512168 w 3024336"/>
                <a:gd name="connsiteY4" fmla="*/ 241152 h 1512168"/>
                <a:gd name="connsiteX5" fmla="*/ 241152 w 3024336"/>
                <a:gd name="connsiteY5" fmla="*/ 1512168 h 1512168"/>
                <a:gd name="connsiteX6" fmla="*/ 0 w 3024336"/>
                <a:gd name="connsiteY6" fmla="*/ 1512168 h 1512168"/>
                <a:gd name="connsiteX7" fmla="*/ 1511743 w 3024336"/>
                <a:gd name="connsiteY7" fmla="*/ 0 h 1512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24336" h="1512168">
                  <a:moveTo>
                    <a:pt x="1511743" y="0"/>
                  </a:moveTo>
                  <a:cubicBezTo>
                    <a:pt x="2346724" y="-235"/>
                    <a:pt x="3023866" y="676336"/>
                    <a:pt x="3024336" y="1511317"/>
                  </a:cubicBezTo>
                  <a:lnTo>
                    <a:pt x="2783148" y="1511453"/>
                  </a:lnTo>
                  <a:lnTo>
                    <a:pt x="2776622" y="1382214"/>
                  </a:lnTo>
                  <a:cubicBezTo>
                    <a:pt x="2711533" y="741296"/>
                    <a:pt x="2170259" y="241152"/>
                    <a:pt x="1512168" y="241152"/>
                  </a:cubicBezTo>
                  <a:cubicBezTo>
                    <a:pt x="810205" y="241152"/>
                    <a:pt x="241152" y="810205"/>
                    <a:pt x="241152" y="1512168"/>
                  </a:cubicBezTo>
                  <a:lnTo>
                    <a:pt x="0" y="1512168"/>
                  </a:lnTo>
                  <a:cubicBezTo>
                    <a:pt x="0" y="677187"/>
                    <a:pt x="676761" y="235"/>
                    <a:pt x="1511743" y="0"/>
                  </a:cubicBezTo>
                  <a:close/>
                </a:path>
              </a:pathLst>
            </a:custGeom>
            <a:solidFill>
              <a:schemeClr val="bg2">
                <a:lumMod val="10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9231" name="Group 69"/>
          <p:cNvGrpSpPr>
            <a:grpSpLocks/>
          </p:cNvGrpSpPr>
          <p:nvPr/>
        </p:nvGrpSpPr>
        <p:grpSpPr bwMode="auto">
          <a:xfrm>
            <a:off x="7408863" y="3227388"/>
            <a:ext cx="1303337" cy="1343025"/>
            <a:chOff x="7269428" y="3143239"/>
            <a:chExt cx="1534917" cy="1534916"/>
          </a:xfrm>
        </p:grpSpPr>
        <p:sp>
          <p:nvSpPr>
            <p:cNvPr id="26" name="Block Arc 14"/>
            <p:cNvSpPr/>
            <p:nvPr/>
          </p:nvSpPr>
          <p:spPr>
            <a:xfrm rot="10800000">
              <a:off x="7269428" y="3143239"/>
              <a:ext cx="1534917" cy="1534916"/>
            </a:xfrm>
            <a:prstGeom prst="blockArc">
              <a:avLst>
                <a:gd name="adj1" fmla="val 10800000"/>
                <a:gd name="adj2" fmla="val 21598066"/>
                <a:gd name="adj3" fmla="val 1573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7" name="Freeform: Shape 60"/>
            <p:cNvSpPr/>
            <p:nvPr/>
          </p:nvSpPr>
          <p:spPr>
            <a:xfrm rot="10800000">
              <a:off x="7392820" y="3912511"/>
              <a:ext cx="1290004" cy="644084"/>
            </a:xfrm>
            <a:custGeom>
              <a:avLst/>
              <a:gdLst>
                <a:gd name="connsiteX0" fmla="*/ 1271016 w 2541996"/>
                <a:gd name="connsiteY0" fmla="*/ 0 h 1271016"/>
                <a:gd name="connsiteX1" fmla="*/ 2535470 w 2541996"/>
                <a:gd name="connsiteY1" fmla="*/ 1141062 h 1271016"/>
                <a:gd name="connsiteX2" fmla="*/ 2541996 w 2541996"/>
                <a:gd name="connsiteY2" fmla="*/ 1270301 h 1271016"/>
                <a:gd name="connsiteX3" fmla="*/ 2307244 w 2541996"/>
                <a:gd name="connsiteY3" fmla="*/ 1270433 h 1271016"/>
                <a:gd name="connsiteX4" fmla="*/ 1270725 w 2541996"/>
                <a:gd name="connsiteY4" fmla="*/ 234788 h 1271016"/>
                <a:gd name="connsiteX5" fmla="*/ 234788 w 2541996"/>
                <a:gd name="connsiteY5" fmla="*/ 1271016 h 1271016"/>
                <a:gd name="connsiteX6" fmla="*/ 0 w 2541996"/>
                <a:gd name="connsiteY6" fmla="*/ 1271016 h 1271016"/>
                <a:gd name="connsiteX7" fmla="*/ 1271016 w 2541996"/>
                <a:gd name="connsiteY7" fmla="*/ 0 h 1271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41996" h="1271016">
                  <a:moveTo>
                    <a:pt x="1271016" y="0"/>
                  </a:moveTo>
                  <a:cubicBezTo>
                    <a:pt x="1929107" y="0"/>
                    <a:pt x="2470381" y="500144"/>
                    <a:pt x="2535470" y="1141062"/>
                  </a:cubicBezTo>
                  <a:lnTo>
                    <a:pt x="2541996" y="1270301"/>
                  </a:lnTo>
                  <a:lnTo>
                    <a:pt x="2307244" y="1270433"/>
                  </a:lnTo>
                  <a:cubicBezTo>
                    <a:pt x="2306922" y="698254"/>
                    <a:pt x="1842904" y="234627"/>
                    <a:pt x="1270725" y="234788"/>
                  </a:cubicBezTo>
                  <a:cubicBezTo>
                    <a:pt x="698546" y="234949"/>
                    <a:pt x="234788" y="698837"/>
                    <a:pt x="234788" y="1271016"/>
                  </a:cubicBezTo>
                  <a:lnTo>
                    <a:pt x="0" y="1271016"/>
                  </a:lnTo>
                  <a:cubicBezTo>
                    <a:pt x="0" y="569053"/>
                    <a:pt x="569053" y="0"/>
                    <a:pt x="1271016" y="0"/>
                  </a:cubicBezTo>
                  <a:close/>
                </a:path>
              </a:pathLst>
            </a:custGeom>
            <a:solidFill>
              <a:schemeClr val="bg2">
                <a:lumMod val="1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232" name="Group 70"/>
          <p:cNvGrpSpPr>
            <a:grpSpLocks/>
          </p:cNvGrpSpPr>
          <p:nvPr/>
        </p:nvGrpSpPr>
        <p:grpSpPr bwMode="auto">
          <a:xfrm>
            <a:off x="8496300" y="3167063"/>
            <a:ext cx="1533525" cy="1249362"/>
            <a:chOff x="8562363" y="3143237"/>
            <a:chExt cx="1536944" cy="1534918"/>
          </a:xfrm>
        </p:grpSpPr>
        <p:sp>
          <p:nvSpPr>
            <p:cNvPr id="29" name="Block Arc 20"/>
            <p:cNvSpPr/>
            <p:nvPr/>
          </p:nvSpPr>
          <p:spPr>
            <a:xfrm>
              <a:off x="8562363" y="3143237"/>
              <a:ext cx="1535353" cy="1534918"/>
            </a:xfrm>
            <a:prstGeom prst="blockArc">
              <a:avLst>
                <a:gd name="adj1" fmla="val 10800000"/>
                <a:gd name="adj2" fmla="val 21598066"/>
                <a:gd name="adj3" fmla="val 15737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0" name="Freeform: Shape 62"/>
            <p:cNvSpPr/>
            <p:nvPr/>
          </p:nvSpPr>
          <p:spPr>
            <a:xfrm>
              <a:off x="8563955" y="3143237"/>
              <a:ext cx="1535352" cy="768434"/>
            </a:xfrm>
            <a:custGeom>
              <a:avLst/>
              <a:gdLst>
                <a:gd name="connsiteX0" fmla="*/ 1511743 w 3024336"/>
                <a:gd name="connsiteY0" fmla="*/ 0 h 1512168"/>
                <a:gd name="connsiteX1" fmla="*/ 3024336 w 3024336"/>
                <a:gd name="connsiteY1" fmla="*/ 1511317 h 1512168"/>
                <a:gd name="connsiteX2" fmla="*/ 2783148 w 3024336"/>
                <a:gd name="connsiteY2" fmla="*/ 1511453 h 1512168"/>
                <a:gd name="connsiteX3" fmla="*/ 2776622 w 3024336"/>
                <a:gd name="connsiteY3" fmla="*/ 1382214 h 1512168"/>
                <a:gd name="connsiteX4" fmla="*/ 1512168 w 3024336"/>
                <a:gd name="connsiteY4" fmla="*/ 241152 h 1512168"/>
                <a:gd name="connsiteX5" fmla="*/ 241152 w 3024336"/>
                <a:gd name="connsiteY5" fmla="*/ 1512168 h 1512168"/>
                <a:gd name="connsiteX6" fmla="*/ 0 w 3024336"/>
                <a:gd name="connsiteY6" fmla="*/ 1512168 h 1512168"/>
                <a:gd name="connsiteX7" fmla="*/ 1511743 w 3024336"/>
                <a:gd name="connsiteY7" fmla="*/ 0 h 1512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24336" h="1512168">
                  <a:moveTo>
                    <a:pt x="1511743" y="0"/>
                  </a:moveTo>
                  <a:cubicBezTo>
                    <a:pt x="2346724" y="-235"/>
                    <a:pt x="3023866" y="676336"/>
                    <a:pt x="3024336" y="1511317"/>
                  </a:cubicBezTo>
                  <a:lnTo>
                    <a:pt x="2783148" y="1511453"/>
                  </a:lnTo>
                  <a:lnTo>
                    <a:pt x="2776622" y="1382214"/>
                  </a:lnTo>
                  <a:cubicBezTo>
                    <a:pt x="2711533" y="741296"/>
                    <a:pt x="2170259" y="241152"/>
                    <a:pt x="1512168" y="241152"/>
                  </a:cubicBezTo>
                  <a:cubicBezTo>
                    <a:pt x="810205" y="241152"/>
                    <a:pt x="241152" y="810205"/>
                    <a:pt x="241152" y="1512168"/>
                  </a:cubicBezTo>
                  <a:lnTo>
                    <a:pt x="0" y="1512168"/>
                  </a:lnTo>
                  <a:cubicBezTo>
                    <a:pt x="0" y="677187"/>
                    <a:pt x="676761" y="235"/>
                    <a:pt x="1511743" y="0"/>
                  </a:cubicBezTo>
                  <a:close/>
                </a:path>
              </a:pathLst>
            </a:custGeom>
            <a:solidFill>
              <a:schemeClr val="bg2">
                <a:lumMod val="10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31" name="Oval 29"/>
          <p:cNvSpPr/>
          <p:nvPr/>
        </p:nvSpPr>
        <p:spPr>
          <a:xfrm>
            <a:off x="2630488" y="3049588"/>
            <a:ext cx="274637" cy="27305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b="1" dirty="0">
                <a:solidFill>
                  <a:schemeClr val="accent4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32" name="Oval 30"/>
          <p:cNvSpPr/>
          <p:nvPr/>
        </p:nvSpPr>
        <p:spPr>
          <a:xfrm>
            <a:off x="4562475" y="3049588"/>
            <a:ext cx="274638" cy="273050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3" name="Oval 31"/>
          <p:cNvSpPr/>
          <p:nvPr/>
        </p:nvSpPr>
        <p:spPr>
          <a:xfrm>
            <a:off x="3592513" y="4283075"/>
            <a:ext cx="274637" cy="274638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b="1" dirty="0">
                <a:solidFill>
                  <a:schemeClr val="accent3">
                    <a:lumMod val="50000"/>
                  </a:schemeClr>
                </a:solidFill>
              </a:rPr>
              <a:t>2</a:t>
            </a:r>
          </a:p>
        </p:txBody>
      </p:sp>
      <p:sp>
        <p:nvSpPr>
          <p:cNvPr id="34" name="Oval 32"/>
          <p:cNvSpPr/>
          <p:nvPr/>
        </p:nvSpPr>
        <p:spPr>
          <a:xfrm>
            <a:off x="5532438" y="4283075"/>
            <a:ext cx="274637" cy="274638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35" name="Oval 33"/>
          <p:cNvSpPr/>
          <p:nvPr/>
        </p:nvSpPr>
        <p:spPr>
          <a:xfrm>
            <a:off x="6502400" y="3049588"/>
            <a:ext cx="274638" cy="273050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36" name="Oval 34"/>
          <p:cNvSpPr/>
          <p:nvPr/>
        </p:nvSpPr>
        <p:spPr>
          <a:xfrm>
            <a:off x="7472363" y="4283075"/>
            <a:ext cx="274637" cy="274638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b="1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37" name="Oval 35"/>
          <p:cNvSpPr/>
          <p:nvPr/>
        </p:nvSpPr>
        <p:spPr>
          <a:xfrm>
            <a:off x="8442325" y="3049588"/>
            <a:ext cx="273050" cy="273050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b="1" dirty="0">
                <a:solidFill>
                  <a:schemeClr val="bg1"/>
                </a:solidFill>
              </a:rPr>
              <a:t>7</a:t>
            </a:r>
          </a:p>
        </p:txBody>
      </p:sp>
      <p:grpSp>
        <p:nvGrpSpPr>
          <p:cNvPr id="9240" name="Group 72"/>
          <p:cNvGrpSpPr>
            <a:grpSpLocks/>
          </p:cNvGrpSpPr>
          <p:nvPr/>
        </p:nvGrpSpPr>
        <p:grpSpPr bwMode="auto">
          <a:xfrm>
            <a:off x="1749425" y="4302423"/>
            <a:ext cx="1533525" cy="953790"/>
            <a:chOff x="2181243" y="4871758"/>
            <a:chExt cx="2736304" cy="1270953"/>
          </a:xfrm>
        </p:grpSpPr>
        <p:sp>
          <p:nvSpPr>
            <p:cNvPr id="9268" name="Rectangle 73"/>
            <p:cNvSpPr>
              <a:spLocks noChangeArrowheads="1"/>
            </p:cNvSpPr>
            <p:nvPr/>
          </p:nvSpPr>
          <p:spPr bwMode="auto">
            <a:xfrm>
              <a:off x="2181243" y="5486120"/>
              <a:ext cx="2736304" cy="65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200" b="1"/>
                <a:t>Seguridad </a:t>
              </a:r>
              <a:r>
                <a:rPr lang="en-US" altLang="en-US" sz="1400" b="1"/>
                <a:t>Ciudadana</a:t>
              </a:r>
              <a:endParaRPr lang="en-US" altLang="en-US" sz="1200" b="1"/>
            </a:p>
          </p:txBody>
        </p:sp>
        <p:sp>
          <p:nvSpPr>
            <p:cNvPr id="40" name="TextBox 74"/>
            <p:cNvSpPr txBox="1"/>
            <p:nvPr/>
          </p:nvSpPr>
          <p:spPr>
            <a:xfrm>
              <a:off x="2558024" y="4871758"/>
              <a:ext cx="1982743" cy="615182"/>
            </a:xfrm>
            <a:prstGeom prst="rect">
              <a:avLst/>
            </a:prstGeom>
            <a:noFill/>
          </p:spPr>
          <p:txBody>
            <a:bodyPr wrap="none" anchor="b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cap="all" dirty="0" smtClean="0">
                  <a:solidFill>
                    <a:schemeClr val="accent4"/>
                  </a:solidFill>
                  <a:latin typeface="+mn-lt"/>
                </a:rPr>
                <a:t>74,48%</a:t>
              </a:r>
              <a:endParaRPr lang="en-US" sz="2400" b="1" cap="all" dirty="0">
                <a:solidFill>
                  <a:schemeClr val="accent4"/>
                </a:solidFill>
                <a:latin typeface="+mn-lt"/>
              </a:endParaRPr>
            </a:p>
          </p:txBody>
        </p:sp>
      </p:grpSp>
      <p:grpSp>
        <p:nvGrpSpPr>
          <p:cNvPr id="9241" name="Group 75"/>
          <p:cNvGrpSpPr>
            <a:grpSpLocks/>
          </p:cNvGrpSpPr>
          <p:nvPr/>
        </p:nvGrpSpPr>
        <p:grpSpPr bwMode="auto">
          <a:xfrm>
            <a:off x="3100388" y="2148183"/>
            <a:ext cx="1533525" cy="769641"/>
            <a:chOff x="2181243" y="4871756"/>
            <a:chExt cx="2736304" cy="1024733"/>
          </a:xfrm>
        </p:grpSpPr>
        <p:sp>
          <p:nvSpPr>
            <p:cNvPr id="9266" name="Rectangle 76"/>
            <p:cNvSpPr>
              <a:spLocks noChangeArrowheads="1"/>
            </p:cNvSpPr>
            <p:nvPr/>
          </p:nvSpPr>
          <p:spPr bwMode="auto">
            <a:xfrm>
              <a:off x="2181243" y="5486120"/>
              <a:ext cx="2736304" cy="410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400" b="1"/>
                <a:t>Gestión Sanitaria</a:t>
              </a:r>
            </a:p>
          </p:txBody>
        </p:sp>
        <p:sp>
          <p:nvSpPr>
            <p:cNvPr id="43" name="TextBox 77"/>
            <p:cNvSpPr txBox="1"/>
            <p:nvPr/>
          </p:nvSpPr>
          <p:spPr>
            <a:xfrm>
              <a:off x="2558022" y="4871756"/>
              <a:ext cx="1982743" cy="614681"/>
            </a:xfrm>
            <a:prstGeom prst="rect">
              <a:avLst/>
            </a:prstGeom>
            <a:noFill/>
          </p:spPr>
          <p:txBody>
            <a:bodyPr wrap="none" anchor="b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cap="all" dirty="0" smtClean="0">
                  <a:solidFill>
                    <a:schemeClr val="accent3"/>
                  </a:solidFill>
                  <a:latin typeface="+mn-lt"/>
                </a:rPr>
                <a:t>15,02%</a:t>
              </a:r>
              <a:endParaRPr lang="en-US" sz="2400" b="1" cap="all" dirty="0">
                <a:solidFill>
                  <a:schemeClr val="accent3"/>
                </a:solidFill>
                <a:latin typeface="+mn-lt"/>
              </a:endParaRPr>
            </a:p>
          </p:txBody>
        </p:sp>
      </p:grpSp>
      <p:grpSp>
        <p:nvGrpSpPr>
          <p:cNvPr id="9242" name="Group 78"/>
          <p:cNvGrpSpPr>
            <a:grpSpLocks/>
          </p:cNvGrpSpPr>
          <p:nvPr/>
        </p:nvGrpSpPr>
        <p:grpSpPr bwMode="auto">
          <a:xfrm>
            <a:off x="3970338" y="4342606"/>
            <a:ext cx="1533525" cy="985838"/>
            <a:chOff x="2181243" y="4871361"/>
            <a:chExt cx="2736304" cy="1312386"/>
          </a:xfrm>
        </p:grpSpPr>
        <p:sp>
          <p:nvSpPr>
            <p:cNvPr id="9264" name="Rectangle 79"/>
            <p:cNvSpPr>
              <a:spLocks noChangeArrowheads="1"/>
            </p:cNvSpPr>
            <p:nvPr/>
          </p:nvSpPr>
          <p:spPr bwMode="auto">
            <a:xfrm>
              <a:off x="2181243" y="5486120"/>
              <a:ext cx="2736304" cy="697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400" b="1"/>
                <a:t>Tránsito y Movilidad</a:t>
              </a:r>
            </a:p>
          </p:txBody>
        </p:sp>
        <p:sp>
          <p:nvSpPr>
            <p:cNvPr id="46" name="TextBox 80"/>
            <p:cNvSpPr txBox="1"/>
            <p:nvPr/>
          </p:nvSpPr>
          <p:spPr>
            <a:xfrm>
              <a:off x="2696779" y="4871361"/>
              <a:ext cx="1705233" cy="614983"/>
            </a:xfrm>
            <a:prstGeom prst="rect">
              <a:avLst/>
            </a:prstGeom>
            <a:noFill/>
          </p:spPr>
          <p:txBody>
            <a:bodyPr wrap="none" anchor="b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cap="all" dirty="0" smtClean="0">
                  <a:solidFill>
                    <a:schemeClr val="accent5"/>
                  </a:solidFill>
                  <a:latin typeface="+mn-lt"/>
                </a:rPr>
                <a:t>5,71</a:t>
              </a:r>
              <a:r>
                <a:rPr lang="en-US" sz="2400" b="1" cap="all" dirty="0">
                  <a:solidFill>
                    <a:schemeClr val="accent5"/>
                  </a:solidFill>
                  <a:latin typeface="+mn-lt"/>
                </a:rPr>
                <a:t>%</a:t>
              </a:r>
            </a:p>
          </p:txBody>
        </p:sp>
      </p:grpSp>
      <p:grpSp>
        <p:nvGrpSpPr>
          <p:cNvPr id="9243" name="Group 81"/>
          <p:cNvGrpSpPr>
            <a:grpSpLocks/>
          </p:cNvGrpSpPr>
          <p:nvPr/>
        </p:nvGrpSpPr>
        <p:grpSpPr bwMode="auto">
          <a:xfrm>
            <a:off x="6307251" y="4773909"/>
            <a:ext cx="1535112" cy="926803"/>
            <a:chOff x="2181243" y="4951340"/>
            <a:chExt cx="2736304" cy="1232406"/>
          </a:xfrm>
        </p:grpSpPr>
        <p:sp>
          <p:nvSpPr>
            <p:cNvPr id="9262" name="Rectangle 82"/>
            <p:cNvSpPr>
              <a:spLocks noChangeArrowheads="1"/>
            </p:cNvSpPr>
            <p:nvPr/>
          </p:nvSpPr>
          <p:spPr bwMode="auto">
            <a:xfrm>
              <a:off x="2181243" y="5486120"/>
              <a:ext cx="2736304" cy="697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400" b="1" dirty="0" err="1"/>
                <a:t>Gestión</a:t>
              </a:r>
              <a:r>
                <a:rPr lang="en-US" altLang="en-US" sz="1400" b="1" dirty="0"/>
                <a:t> de </a:t>
              </a:r>
              <a:r>
                <a:rPr lang="en-US" altLang="en-US" sz="1400" b="1" dirty="0" err="1"/>
                <a:t>Sinisestros</a:t>
              </a:r>
              <a:endParaRPr lang="en-US" altLang="en-US" sz="1400" b="1" dirty="0"/>
            </a:p>
          </p:txBody>
        </p:sp>
        <p:sp>
          <p:nvSpPr>
            <p:cNvPr id="49" name="TextBox 83"/>
            <p:cNvSpPr txBox="1"/>
            <p:nvPr/>
          </p:nvSpPr>
          <p:spPr>
            <a:xfrm>
              <a:off x="2830623" y="4951340"/>
              <a:ext cx="1703534" cy="613894"/>
            </a:xfrm>
            <a:prstGeom prst="rect">
              <a:avLst/>
            </a:prstGeom>
            <a:noFill/>
          </p:spPr>
          <p:txBody>
            <a:bodyPr wrap="none" anchor="b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cap="all" dirty="0" smtClean="0">
                  <a:solidFill>
                    <a:schemeClr val="accent6"/>
                  </a:solidFill>
                  <a:latin typeface="+mn-lt"/>
                </a:rPr>
                <a:t>2,13%</a:t>
              </a:r>
              <a:endParaRPr lang="en-US" sz="2400" b="1" cap="all" dirty="0">
                <a:solidFill>
                  <a:schemeClr val="accent6"/>
                </a:solidFill>
                <a:latin typeface="+mn-lt"/>
              </a:endParaRPr>
            </a:p>
          </p:txBody>
        </p:sp>
      </p:grpSp>
      <p:grpSp>
        <p:nvGrpSpPr>
          <p:cNvPr id="9244" name="Group 84"/>
          <p:cNvGrpSpPr>
            <a:grpSpLocks/>
          </p:cNvGrpSpPr>
          <p:nvPr/>
        </p:nvGrpSpPr>
        <p:grpSpPr bwMode="auto">
          <a:xfrm>
            <a:off x="5167313" y="2071985"/>
            <a:ext cx="1535112" cy="983953"/>
            <a:chOff x="2181243" y="4871755"/>
            <a:chExt cx="2736304" cy="1311992"/>
          </a:xfrm>
        </p:grpSpPr>
        <p:sp>
          <p:nvSpPr>
            <p:cNvPr id="9260" name="Rectangle 85"/>
            <p:cNvSpPr>
              <a:spLocks noChangeArrowheads="1"/>
            </p:cNvSpPr>
            <p:nvPr/>
          </p:nvSpPr>
          <p:spPr bwMode="auto">
            <a:xfrm>
              <a:off x="2181243" y="5486120"/>
              <a:ext cx="2736304" cy="697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400" b="1"/>
                <a:t>Servicios Municipales</a:t>
              </a:r>
            </a:p>
          </p:txBody>
        </p:sp>
        <p:sp>
          <p:nvSpPr>
            <p:cNvPr id="52" name="TextBox 86"/>
            <p:cNvSpPr txBox="1"/>
            <p:nvPr/>
          </p:nvSpPr>
          <p:spPr>
            <a:xfrm>
              <a:off x="2697627" y="4871755"/>
              <a:ext cx="1703534" cy="615579"/>
            </a:xfrm>
            <a:prstGeom prst="rect">
              <a:avLst/>
            </a:prstGeom>
            <a:noFill/>
          </p:spPr>
          <p:txBody>
            <a:bodyPr wrap="none" anchor="b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cap="all" dirty="0" smtClean="0">
                  <a:solidFill>
                    <a:schemeClr val="tx1">
                      <a:lumMod val="75000"/>
                    </a:schemeClr>
                  </a:solidFill>
                  <a:latin typeface="+mn-lt"/>
                </a:rPr>
                <a:t>2,01%</a:t>
              </a:r>
              <a:endParaRPr lang="en-US" sz="2400" b="1" cap="all" dirty="0">
                <a:solidFill>
                  <a:schemeClr val="tx1">
                    <a:lumMod val="75000"/>
                  </a:schemeClr>
                </a:solidFill>
                <a:latin typeface="+mn-lt"/>
              </a:endParaRPr>
            </a:p>
          </p:txBody>
        </p:sp>
      </p:grpSp>
      <p:grpSp>
        <p:nvGrpSpPr>
          <p:cNvPr id="9245" name="Group 87"/>
          <p:cNvGrpSpPr>
            <a:grpSpLocks/>
          </p:cNvGrpSpPr>
          <p:nvPr/>
        </p:nvGrpSpPr>
        <p:grpSpPr bwMode="auto">
          <a:xfrm>
            <a:off x="7291388" y="2071984"/>
            <a:ext cx="1533525" cy="769641"/>
            <a:chOff x="2983661" y="5171362"/>
            <a:chExt cx="2736304" cy="1024733"/>
          </a:xfrm>
        </p:grpSpPr>
        <p:sp>
          <p:nvSpPr>
            <p:cNvPr id="9258" name="Rectangle 88"/>
            <p:cNvSpPr>
              <a:spLocks noChangeArrowheads="1"/>
            </p:cNvSpPr>
            <p:nvPr/>
          </p:nvSpPr>
          <p:spPr bwMode="auto">
            <a:xfrm>
              <a:off x="2983661" y="5785726"/>
              <a:ext cx="2736304" cy="410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400" b="1" dirty="0" err="1"/>
                <a:t>Servicio</a:t>
              </a:r>
              <a:r>
                <a:rPr lang="en-US" altLang="en-US" sz="1400" b="1" dirty="0"/>
                <a:t> </a:t>
              </a:r>
              <a:r>
                <a:rPr lang="en-US" altLang="en-US" sz="1400" b="1" dirty="0" err="1"/>
                <a:t>Militar</a:t>
              </a:r>
              <a:endParaRPr lang="en-US" altLang="en-US" sz="1400" b="1" dirty="0"/>
            </a:p>
          </p:txBody>
        </p:sp>
        <p:sp>
          <p:nvSpPr>
            <p:cNvPr id="55" name="TextBox 89"/>
            <p:cNvSpPr txBox="1"/>
            <p:nvPr/>
          </p:nvSpPr>
          <p:spPr>
            <a:xfrm>
              <a:off x="3499164" y="5171362"/>
              <a:ext cx="1705297" cy="614681"/>
            </a:xfrm>
            <a:prstGeom prst="rect">
              <a:avLst/>
            </a:prstGeom>
            <a:noFill/>
          </p:spPr>
          <p:txBody>
            <a:bodyPr wrap="none" anchor="b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cap="all" dirty="0" smtClean="0">
                  <a:solidFill>
                    <a:schemeClr val="accent2"/>
                  </a:solidFill>
                  <a:latin typeface="+mn-lt"/>
                </a:rPr>
                <a:t>0,58%</a:t>
              </a:r>
              <a:endParaRPr lang="en-US" sz="2400" b="1" cap="all" dirty="0">
                <a:solidFill>
                  <a:schemeClr val="accent2"/>
                </a:solidFill>
                <a:latin typeface="+mn-lt"/>
              </a:endParaRPr>
            </a:p>
          </p:txBody>
        </p:sp>
      </p:grpSp>
      <p:grpSp>
        <p:nvGrpSpPr>
          <p:cNvPr id="9246" name="Group 90"/>
          <p:cNvGrpSpPr>
            <a:grpSpLocks/>
          </p:cNvGrpSpPr>
          <p:nvPr/>
        </p:nvGrpSpPr>
        <p:grpSpPr bwMode="auto">
          <a:xfrm>
            <a:off x="8620238" y="4452558"/>
            <a:ext cx="1533525" cy="985837"/>
            <a:chOff x="2181243" y="4871357"/>
            <a:chExt cx="2736304" cy="1312390"/>
          </a:xfrm>
        </p:grpSpPr>
        <p:sp>
          <p:nvSpPr>
            <p:cNvPr id="9256" name="Rectangle 91"/>
            <p:cNvSpPr>
              <a:spLocks noChangeArrowheads="1"/>
            </p:cNvSpPr>
            <p:nvPr/>
          </p:nvSpPr>
          <p:spPr bwMode="auto">
            <a:xfrm>
              <a:off x="2181243" y="5486120"/>
              <a:ext cx="2736304" cy="697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400" b="1"/>
                <a:t>Gestión de Riesgos</a:t>
              </a:r>
            </a:p>
          </p:txBody>
        </p:sp>
        <p:sp>
          <p:nvSpPr>
            <p:cNvPr id="58" name="TextBox 92"/>
            <p:cNvSpPr txBox="1"/>
            <p:nvPr/>
          </p:nvSpPr>
          <p:spPr>
            <a:xfrm>
              <a:off x="2696779" y="4871357"/>
              <a:ext cx="1705233" cy="614984"/>
            </a:xfrm>
            <a:prstGeom prst="rect">
              <a:avLst/>
            </a:prstGeom>
            <a:noFill/>
          </p:spPr>
          <p:txBody>
            <a:bodyPr wrap="none" anchor="b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cap="all" dirty="0" smtClean="0">
                  <a:solidFill>
                    <a:schemeClr val="tx2"/>
                  </a:solidFill>
                  <a:latin typeface="+mn-lt"/>
                </a:rPr>
                <a:t>0,07%</a:t>
              </a:r>
              <a:endParaRPr lang="en-US" sz="2400" b="1" cap="all" dirty="0">
                <a:solidFill>
                  <a:schemeClr val="tx2"/>
                </a:solidFill>
                <a:latin typeface="+mn-lt"/>
              </a:endParaRPr>
            </a:p>
          </p:txBody>
        </p:sp>
      </p:grpSp>
      <p:sp>
        <p:nvSpPr>
          <p:cNvPr id="59" name="Título 1"/>
          <p:cNvSpPr txBox="1">
            <a:spLocks/>
          </p:cNvSpPr>
          <p:nvPr/>
        </p:nvSpPr>
        <p:spPr bwMode="auto">
          <a:xfrm>
            <a:off x="1520825" y="1293813"/>
            <a:ext cx="8529638" cy="601662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s-ES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ebas Neue" pitchFamily="2" charset="77"/>
              </a:rPr>
              <a:t>Emergencias atendidas año 2020: </a:t>
            </a:r>
            <a:r>
              <a:rPr lang="es-ES" sz="3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bas Neue" pitchFamily="2" charset="77"/>
              </a:rPr>
              <a:t>365.676</a:t>
            </a:r>
            <a:endParaRPr lang="es-EC" sz="3000" b="1" dirty="0">
              <a:solidFill>
                <a:schemeClr val="tx1">
                  <a:lumMod val="65000"/>
                  <a:lumOff val="35000"/>
                </a:schemeClr>
              </a:solidFill>
              <a:latin typeface="Bebas Neue" pitchFamily="2" charset="77"/>
            </a:endParaRPr>
          </a:p>
        </p:txBody>
      </p:sp>
      <p:pic>
        <p:nvPicPr>
          <p:cNvPr id="9248" name="16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3422650"/>
            <a:ext cx="750888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49" name="7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1213" y="3181350"/>
            <a:ext cx="735012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50" name="3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588" y="3441700"/>
            <a:ext cx="746125" cy="90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51" name="34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4975" y="3273425"/>
            <a:ext cx="7620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52" name="23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0988" y="3709988"/>
            <a:ext cx="827087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53" name="25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63" y="3257550"/>
            <a:ext cx="762000" cy="92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54" name="33 Imagen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9050" y="3508375"/>
            <a:ext cx="738188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42913" y="442913"/>
            <a:ext cx="638968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EMERGENCIAS ATENDIDAS AÑO 2019 Y 2020</a:t>
            </a:r>
          </a:p>
        </p:txBody>
      </p:sp>
      <p:pic>
        <p:nvPicPr>
          <p:cNvPr id="10243" name="7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8213" y="1722455"/>
            <a:ext cx="735012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1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2413" y="1533543"/>
            <a:ext cx="750887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32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575" y="1879618"/>
            <a:ext cx="747713" cy="90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3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6598" y="1812943"/>
            <a:ext cx="762000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33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8733" y="1860568"/>
            <a:ext cx="736600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23 Imagen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4661" y="1762143"/>
            <a:ext cx="827087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9" name="25 Imagen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6094" y="1803117"/>
            <a:ext cx="7620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Freeform: Shape 45"/>
          <p:cNvSpPr/>
          <p:nvPr/>
        </p:nvSpPr>
        <p:spPr>
          <a:xfrm rot="10800000" flipH="1">
            <a:off x="8969692" y="1681180"/>
            <a:ext cx="614363" cy="612775"/>
          </a:xfrm>
          <a:custGeom>
            <a:avLst/>
            <a:gdLst>
              <a:gd name="connsiteX0" fmla="*/ 1341033 w 2667002"/>
              <a:gd name="connsiteY0" fmla="*/ 2667003 h 2667003"/>
              <a:gd name="connsiteX1" fmla="*/ 1511178 w 2667002"/>
              <a:gd name="connsiteY1" fmla="*/ 2655643 h 2667003"/>
              <a:gd name="connsiteX2" fmla="*/ 1554023 w 2667002"/>
              <a:gd name="connsiteY2" fmla="*/ 2426232 h 2667003"/>
              <a:gd name="connsiteX3" fmla="*/ 1691447 w 2667002"/>
              <a:gd name="connsiteY3" fmla="*/ 2389684 h 2667003"/>
              <a:gd name="connsiteX4" fmla="*/ 1845170 w 2667002"/>
              <a:gd name="connsiteY4" fmla="*/ 2568719 h 2667003"/>
              <a:gd name="connsiteX5" fmla="*/ 1996424 w 2667002"/>
              <a:gd name="connsiteY5" fmla="*/ 2494389 h 2667003"/>
              <a:gd name="connsiteX6" fmla="*/ 1948517 w 2667002"/>
              <a:gd name="connsiteY6" fmla="*/ 2262384 h 2667003"/>
              <a:gd name="connsiteX7" fmla="*/ 2073347 w 2667002"/>
              <a:gd name="connsiteY7" fmla="*/ 2166569 h 2667003"/>
              <a:gd name="connsiteX8" fmla="*/ 2282633 w 2667002"/>
              <a:gd name="connsiteY8" fmla="*/ 2271274 h 2667003"/>
              <a:gd name="connsiteX9" fmla="*/ 2393511 w 2667002"/>
              <a:gd name="connsiteY9" fmla="*/ 2142616 h 2667003"/>
              <a:gd name="connsiteX10" fmla="*/ 2262383 w 2667002"/>
              <a:gd name="connsiteY10" fmla="*/ 1949875 h 2667003"/>
              <a:gd name="connsiteX11" fmla="*/ 2333010 w 2667002"/>
              <a:gd name="connsiteY11" fmla="*/ 1827638 h 2667003"/>
              <a:gd name="connsiteX12" fmla="*/ 2566125 w 2667002"/>
              <a:gd name="connsiteY12" fmla="*/ 1843936 h 2667003"/>
              <a:gd name="connsiteX13" fmla="*/ 2620330 w 2667002"/>
              <a:gd name="connsiteY13" fmla="*/ 1683916 h 2667003"/>
              <a:gd name="connsiteX14" fmla="*/ 2426231 w 2667002"/>
              <a:gd name="connsiteY14" fmla="*/ 1555381 h 2667003"/>
              <a:gd name="connsiteX15" fmla="*/ 2446481 w 2667002"/>
              <a:gd name="connsiteY15" fmla="*/ 1400300 h 2667003"/>
              <a:gd name="connsiteX16" fmla="*/ 2667002 w 2667002"/>
              <a:gd name="connsiteY16" fmla="*/ 1325969 h 2667003"/>
              <a:gd name="connsiteX17" fmla="*/ 2655643 w 2667002"/>
              <a:gd name="connsiteY17" fmla="*/ 1155825 h 2667003"/>
              <a:gd name="connsiteX18" fmla="*/ 2426231 w 2667002"/>
              <a:gd name="connsiteY18" fmla="*/ 1112980 h 2667003"/>
              <a:gd name="connsiteX19" fmla="*/ 2389683 w 2667002"/>
              <a:gd name="connsiteY19" fmla="*/ 975555 h 2667003"/>
              <a:gd name="connsiteX20" fmla="*/ 2568718 w 2667002"/>
              <a:gd name="connsiteY20" fmla="*/ 821832 h 2667003"/>
              <a:gd name="connsiteX21" fmla="*/ 2494388 w 2667002"/>
              <a:gd name="connsiteY21" fmla="*/ 670578 h 2667003"/>
              <a:gd name="connsiteX22" fmla="*/ 2262383 w 2667002"/>
              <a:gd name="connsiteY22" fmla="*/ 718485 h 2667003"/>
              <a:gd name="connsiteX23" fmla="*/ 2167927 w 2667002"/>
              <a:gd name="connsiteY23" fmla="*/ 593655 h 2667003"/>
              <a:gd name="connsiteX24" fmla="*/ 2271273 w 2667002"/>
              <a:gd name="connsiteY24" fmla="*/ 384369 h 2667003"/>
              <a:gd name="connsiteX25" fmla="*/ 2142615 w 2667002"/>
              <a:gd name="connsiteY25" fmla="*/ 273491 h 2667003"/>
              <a:gd name="connsiteX26" fmla="*/ 1951110 w 2667002"/>
              <a:gd name="connsiteY26" fmla="*/ 404619 h 2667003"/>
              <a:gd name="connsiteX27" fmla="*/ 1827637 w 2667002"/>
              <a:gd name="connsiteY27" fmla="*/ 333993 h 2667003"/>
              <a:gd name="connsiteX28" fmla="*/ 1845170 w 2667002"/>
              <a:gd name="connsiteY28" fmla="*/ 100877 h 2667003"/>
              <a:gd name="connsiteX29" fmla="*/ 1683916 w 2667002"/>
              <a:gd name="connsiteY29" fmla="*/ 46672 h 2667003"/>
              <a:gd name="connsiteX30" fmla="*/ 1555381 w 2667002"/>
              <a:gd name="connsiteY30" fmla="*/ 240771 h 2667003"/>
              <a:gd name="connsiteX31" fmla="*/ 1400300 w 2667002"/>
              <a:gd name="connsiteY31" fmla="*/ 220521 h 2667003"/>
              <a:gd name="connsiteX32" fmla="*/ 1325969 w 2667002"/>
              <a:gd name="connsiteY32" fmla="*/ 0 h 2667003"/>
              <a:gd name="connsiteX33" fmla="*/ 1157059 w 2667002"/>
              <a:gd name="connsiteY33" fmla="*/ 11359 h 2667003"/>
              <a:gd name="connsiteX34" fmla="*/ 1114214 w 2667002"/>
              <a:gd name="connsiteY34" fmla="*/ 240771 h 2667003"/>
              <a:gd name="connsiteX35" fmla="*/ 975555 w 2667002"/>
              <a:gd name="connsiteY35" fmla="*/ 277319 h 2667003"/>
              <a:gd name="connsiteX36" fmla="*/ 823067 w 2667002"/>
              <a:gd name="connsiteY36" fmla="*/ 98284 h 2667003"/>
              <a:gd name="connsiteX37" fmla="*/ 670578 w 2667002"/>
              <a:gd name="connsiteY37" fmla="*/ 172615 h 2667003"/>
              <a:gd name="connsiteX38" fmla="*/ 718486 w 2667002"/>
              <a:gd name="connsiteY38" fmla="*/ 404619 h 2667003"/>
              <a:gd name="connsiteX39" fmla="*/ 593655 w 2667002"/>
              <a:gd name="connsiteY39" fmla="*/ 499076 h 2667003"/>
              <a:gd name="connsiteX40" fmla="*/ 384369 w 2667002"/>
              <a:gd name="connsiteY40" fmla="*/ 395729 h 2667003"/>
              <a:gd name="connsiteX41" fmla="*/ 273491 w 2667002"/>
              <a:gd name="connsiteY41" fmla="*/ 524387 h 2667003"/>
              <a:gd name="connsiteX42" fmla="*/ 405854 w 2667002"/>
              <a:gd name="connsiteY42" fmla="*/ 715893 h 2667003"/>
              <a:gd name="connsiteX43" fmla="*/ 333993 w 2667002"/>
              <a:gd name="connsiteY43" fmla="*/ 839365 h 2667003"/>
              <a:gd name="connsiteX44" fmla="*/ 102112 w 2667002"/>
              <a:gd name="connsiteY44" fmla="*/ 821832 h 2667003"/>
              <a:gd name="connsiteX45" fmla="*/ 46673 w 2667002"/>
              <a:gd name="connsiteY45" fmla="*/ 983087 h 2667003"/>
              <a:gd name="connsiteX46" fmla="*/ 242006 w 2667002"/>
              <a:gd name="connsiteY46" fmla="*/ 1111622 h 2667003"/>
              <a:gd name="connsiteX47" fmla="*/ 220522 w 2667002"/>
              <a:gd name="connsiteY47" fmla="*/ 1266703 h 2667003"/>
              <a:gd name="connsiteX48" fmla="*/ 0 w 2667002"/>
              <a:gd name="connsiteY48" fmla="*/ 1341034 h 2667003"/>
              <a:gd name="connsiteX49" fmla="*/ 11360 w 2667002"/>
              <a:gd name="connsiteY49" fmla="*/ 1509944 h 2667003"/>
              <a:gd name="connsiteX50" fmla="*/ 240771 w 2667002"/>
              <a:gd name="connsiteY50" fmla="*/ 1554023 h 2667003"/>
              <a:gd name="connsiteX51" fmla="*/ 278554 w 2667002"/>
              <a:gd name="connsiteY51" fmla="*/ 1691448 h 2667003"/>
              <a:gd name="connsiteX52" fmla="*/ 98284 w 2667002"/>
              <a:gd name="connsiteY52" fmla="*/ 1843936 h 2667003"/>
              <a:gd name="connsiteX53" fmla="*/ 173973 w 2667002"/>
              <a:gd name="connsiteY53" fmla="*/ 1996425 h 2667003"/>
              <a:gd name="connsiteX54" fmla="*/ 404619 w 2667002"/>
              <a:gd name="connsiteY54" fmla="*/ 1948518 h 2667003"/>
              <a:gd name="connsiteX55" fmla="*/ 500433 w 2667002"/>
              <a:gd name="connsiteY55" fmla="*/ 2073348 h 2667003"/>
              <a:gd name="connsiteX56" fmla="*/ 395729 w 2667002"/>
              <a:gd name="connsiteY56" fmla="*/ 2282634 h 2667003"/>
              <a:gd name="connsiteX57" fmla="*/ 524387 w 2667002"/>
              <a:gd name="connsiteY57" fmla="*/ 2393512 h 2667003"/>
              <a:gd name="connsiteX58" fmla="*/ 717127 w 2667002"/>
              <a:gd name="connsiteY58" fmla="*/ 2261149 h 2667003"/>
              <a:gd name="connsiteX59" fmla="*/ 840723 w 2667002"/>
              <a:gd name="connsiteY59" fmla="*/ 2333010 h 2667003"/>
              <a:gd name="connsiteX60" fmla="*/ 823067 w 2667002"/>
              <a:gd name="connsiteY60" fmla="*/ 2564891 h 2667003"/>
              <a:gd name="connsiteX61" fmla="*/ 983087 w 2667002"/>
              <a:gd name="connsiteY61" fmla="*/ 2620331 h 2667003"/>
              <a:gd name="connsiteX62" fmla="*/ 1111621 w 2667002"/>
              <a:gd name="connsiteY62" fmla="*/ 2426232 h 2667003"/>
              <a:gd name="connsiteX63" fmla="*/ 1266703 w 2667002"/>
              <a:gd name="connsiteY63" fmla="*/ 2446481 h 2667003"/>
              <a:gd name="connsiteX64" fmla="*/ 1341033 w 2667002"/>
              <a:gd name="connsiteY64" fmla="*/ 2667003 h 2667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2667002" h="2667003">
                <a:moveTo>
                  <a:pt x="1341033" y="2667003"/>
                </a:moveTo>
                <a:cubicBezTo>
                  <a:pt x="1511178" y="2655643"/>
                  <a:pt x="1511178" y="2655643"/>
                  <a:pt x="1511178" y="2655643"/>
                </a:cubicBezTo>
                <a:cubicBezTo>
                  <a:pt x="1554023" y="2426232"/>
                  <a:pt x="1554023" y="2426232"/>
                  <a:pt x="1554023" y="2426232"/>
                </a:cubicBezTo>
                <a:cubicBezTo>
                  <a:pt x="1599461" y="2417465"/>
                  <a:pt x="1646133" y="2404871"/>
                  <a:pt x="1691447" y="2389684"/>
                </a:cubicBezTo>
                <a:cubicBezTo>
                  <a:pt x="1845170" y="2568719"/>
                  <a:pt x="1845170" y="2568719"/>
                  <a:pt x="1845170" y="2568719"/>
                </a:cubicBezTo>
                <a:cubicBezTo>
                  <a:pt x="1996424" y="2494389"/>
                  <a:pt x="1996424" y="2494389"/>
                  <a:pt x="1996424" y="2494389"/>
                </a:cubicBezTo>
                <a:cubicBezTo>
                  <a:pt x="1948517" y="2262384"/>
                  <a:pt x="1948517" y="2262384"/>
                  <a:pt x="1948517" y="2262384"/>
                </a:cubicBezTo>
                <a:cubicBezTo>
                  <a:pt x="1992720" y="2233368"/>
                  <a:pt x="2034330" y="2201882"/>
                  <a:pt x="2073347" y="2166569"/>
                </a:cubicBezTo>
                <a:cubicBezTo>
                  <a:pt x="2282633" y="2271274"/>
                  <a:pt x="2282633" y="2271274"/>
                  <a:pt x="2282633" y="2271274"/>
                </a:cubicBezTo>
                <a:cubicBezTo>
                  <a:pt x="2393511" y="2142616"/>
                  <a:pt x="2393511" y="2142616"/>
                  <a:pt x="2393511" y="2142616"/>
                </a:cubicBezTo>
                <a:cubicBezTo>
                  <a:pt x="2262383" y="1949875"/>
                  <a:pt x="2262383" y="1949875"/>
                  <a:pt x="2262383" y="1949875"/>
                </a:cubicBezTo>
                <a:cubicBezTo>
                  <a:pt x="2288930" y="1910735"/>
                  <a:pt x="2311525" y="1869124"/>
                  <a:pt x="2333010" y="1827638"/>
                </a:cubicBezTo>
                <a:cubicBezTo>
                  <a:pt x="2566125" y="1843936"/>
                  <a:pt x="2566125" y="1843936"/>
                  <a:pt x="2566125" y="1843936"/>
                </a:cubicBezTo>
                <a:cubicBezTo>
                  <a:pt x="2620330" y="1683916"/>
                  <a:pt x="2620330" y="1683916"/>
                  <a:pt x="2620330" y="1683916"/>
                </a:cubicBezTo>
                <a:cubicBezTo>
                  <a:pt x="2426231" y="1555381"/>
                  <a:pt x="2426231" y="1555381"/>
                  <a:pt x="2426231" y="1555381"/>
                </a:cubicBezTo>
                <a:cubicBezTo>
                  <a:pt x="2436356" y="1503646"/>
                  <a:pt x="2442653" y="1452035"/>
                  <a:pt x="2446481" y="1400300"/>
                </a:cubicBezTo>
                <a:cubicBezTo>
                  <a:pt x="2667002" y="1325969"/>
                  <a:pt x="2667002" y="1325969"/>
                  <a:pt x="2667002" y="1325969"/>
                </a:cubicBezTo>
                <a:cubicBezTo>
                  <a:pt x="2655643" y="1155825"/>
                  <a:pt x="2655643" y="1155825"/>
                  <a:pt x="2655643" y="1155825"/>
                </a:cubicBezTo>
                <a:cubicBezTo>
                  <a:pt x="2426231" y="1112980"/>
                  <a:pt x="2426231" y="1112980"/>
                  <a:pt x="2426231" y="1112980"/>
                </a:cubicBezTo>
                <a:cubicBezTo>
                  <a:pt x="2417465" y="1067542"/>
                  <a:pt x="2404870" y="1020869"/>
                  <a:pt x="2389683" y="975555"/>
                </a:cubicBezTo>
                <a:cubicBezTo>
                  <a:pt x="2568718" y="821832"/>
                  <a:pt x="2568718" y="821832"/>
                  <a:pt x="2568718" y="821832"/>
                </a:cubicBezTo>
                <a:cubicBezTo>
                  <a:pt x="2494388" y="670578"/>
                  <a:pt x="2494388" y="670578"/>
                  <a:pt x="2494388" y="670578"/>
                </a:cubicBezTo>
                <a:cubicBezTo>
                  <a:pt x="2262383" y="718485"/>
                  <a:pt x="2262383" y="718485"/>
                  <a:pt x="2262383" y="718485"/>
                </a:cubicBezTo>
                <a:cubicBezTo>
                  <a:pt x="2233367" y="674282"/>
                  <a:pt x="2201882" y="632672"/>
                  <a:pt x="2167927" y="593655"/>
                </a:cubicBezTo>
                <a:cubicBezTo>
                  <a:pt x="2271273" y="384369"/>
                  <a:pt x="2271273" y="384369"/>
                  <a:pt x="2271273" y="384369"/>
                </a:cubicBezTo>
                <a:cubicBezTo>
                  <a:pt x="2142615" y="273491"/>
                  <a:pt x="2142615" y="273491"/>
                  <a:pt x="2142615" y="273491"/>
                </a:cubicBezTo>
                <a:cubicBezTo>
                  <a:pt x="1951110" y="404619"/>
                  <a:pt x="1951110" y="404619"/>
                  <a:pt x="1951110" y="404619"/>
                </a:cubicBezTo>
                <a:cubicBezTo>
                  <a:pt x="1910734" y="379430"/>
                  <a:pt x="1869124" y="355477"/>
                  <a:pt x="1827637" y="333993"/>
                </a:cubicBezTo>
                <a:cubicBezTo>
                  <a:pt x="1845170" y="100877"/>
                  <a:pt x="1845170" y="100877"/>
                  <a:pt x="1845170" y="100877"/>
                </a:cubicBezTo>
                <a:cubicBezTo>
                  <a:pt x="1683916" y="46672"/>
                  <a:pt x="1683916" y="46672"/>
                  <a:pt x="1683916" y="46672"/>
                </a:cubicBezTo>
                <a:cubicBezTo>
                  <a:pt x="1555381" y="240771"/>
                  <a:pt x="1555381" y="240771"/>
                  <a:pt x="1555381" y="240771"/>
                </a:cubicBezTo>
                <a:cubicBezTo>
                  <a:pt x="1504881" y="230646"/>
                  <a:pt x="1452035" y="224349"/>
                  <a:pt x="1400300" y="220521"/>
                </a:cubicBezTo>
                <a:cubicBezTo>
                  <a:pt x="1325969" y="0"/>
                  <a:pt x="1325969" y="0"/>
                  <a:pt x="1325969" y="0"/>
                </a:cubicBezTo>
                <a:cubicBezTo>
                  <a:pt x="1157059" y="11359"/>
                  <a:pt x="1157059" y="11359"/>
                  <a:pt x="1157059" y="11359"/>
                </a:cubicBezTo>
                <a:cubicBezTo>
                  <a:pt x="1114214" y="240771"/>
                  <a:pt x="1114214" y="240771"/>
                  <a:pt x="1114214" y="240771"/>
                </a:cubicBezTo>
                <a:cubicBezTo>
                  <a:pt x="1067542" y="249537"/>
                  <a:pt x="1020869" y="262132"/>
                  <a:pt x="975555" y="277319"/>
                </a:cubicBezTo>
                <a:cubicBezTo>
                  <a:pt x="823067" y="98284"/>
                  <a:pt x="823067" y="98284"/>
                  <a:pt x="823067" y="98284"/>
                </a:cubicBezTo>
                <a:cubicBezTo>
                  <a:pt x="670578" y="172615"/>
                  <a:pt x="670578" y="172615"/>
                  <a:pt x="670578" y="172615"/>
                </a:cubicBezTo>
                <a:cubicBezTo>
                  <a:pt x="718486" y="404619"/>
                  <a:pt x="718486" y="404619"/>
                  <a:pt x="718486" y="404619"/>
                </a:cubicBezTo>
                <a:cubicBezTo>
                  <a:pt x="674282" y="433635"/>
                  <a:pt x="632672" y="465121"/>
                  <a:pt x="593655" y="499076"/>
                </a:cubicBezTo>
                <a:cubicBezTo>
                  <a:pt x="384369" y="395729"/>
                  <a:pt x="384369" y="395729"/>
                  <a:pt x="384369" y="395729"/>
                </a:cubicBezTo>
                <a:cubicBezTo>
                  <a:pt x="273491" y="524387"/>
                  <a:pt x="273491" y="524387"/>
                  <a:pt x="273491" y="524387"/>
                </a:cubicBezTo>
                <a:cubicBezTo>
                  <a:pt x="405854" y="715893"/>
                  <a:pt x="405854" y="715893"/>
                  <a:pt x="405854" y="715893"/>
                </a:cubicBezTo>
                <a:cubicBezTo>
                  <a:pt x="379431" y="756268"/>
                  <a:pt x="355477" y="797879"/>
                  <a:pt x="333993" y="839365"/>
                </a:cubicBezTo>
                <a:cubicBezTo>
                  <a:pt x="102112" y="821832"/>
                  <a:pt x="102112" y="821832"/>
                  <a:pt x="102112" y="821832"/>
                </a:cubicBezTo>
                <a:cubicBezTo>
                  <a:pt x="46673" y="983087"/>
                  <a:pt x="46673" y="983087"/>
                  <a:pt x="46673" y="983087"/>
                </a:cubicBezTo>
                <a:cubicBezTo>
                  <a:pt x="242006" y="1111622"/>
                  <a:pt x="242006" y="1111622"/>
                  <a:pt x="242006" y="1111622"/>
                </a:cubicBezTo>
                <a:cubicBezTo>
                  <a:pt x="230646" y="1163357"/>
                  <a:pt x="224349" y="1214968"/>
                  <a:pt x="220522" y="1266703"/>
                </a:cubicBezTo>
                <a:cubicBezTo>
                  <a:pt x="0" y="1341034"/>
                  <a:pt x="0" y="1341034"/>
                  <a:pt x="0" y="1341034"/>
                </a:cubicBezTo>
                <a:cubicBezTo>
                  <a:pt x="11360" y="1509944"/>
                  <a:pt x="11360" y="1509944"/>
                  <a:pt x="11360" y="1509944"/>
                </a:cubicBezTo>
                <a:cubicBezTo>
                  <a:pt x="240771" y="1554023"/>
                  <a:pt x="240771" y="1554023"/>
                  <a:pt x="240771" y="1554023"/>
                </a:cubicBezTo>
                <a:cubicBezTo>
                  <a:pt x="250772" y="1599461"/>
                  <a:pt x="262132" y="1646134"/>
                  <a:pt x="278554" y="1691448"/>
                </a:cubicBezTo>
                <a:cubicBezTo>
                  <a:pt x="98284" y="1843936"/>
                  <a:pt x="98284" y="1843936"/>
                  <a:pt x="98284" y="1843936"/>
                </a:cubicBezTo>
                <a:cubicBezTo>
                  <a:pt x="173973" y="1996425"/>
                  <a:pt x="173973" y="1996425"/>
                  <a:pt x="173973" y="1996425"/>
                </a:cubicBezTo>
                <a:cubicBezTo>
                  <a:pt x="404619" y="1948518"/>
                  <a:pt x="404619" y="1948518"/>
                  <a:pt x="404619" y="1948518"/>
                </a:cubicBezTo>
                <a:cubicBezTo>
                  <a:pt x="433635" y="1992721"/>
                  <a:pt x="465120" y="2034331"/>
                  <a:pt x="500433" y="2073348"/>
                </a:cubicBezTo>
                <a:cubicBezTo>
                  <a:pt x="395729" y="2282634"/>
                  <a:pt x="395729" y="2282634"/>
                  <a:pt x="395729" y="2282634"/>
                </a:cubicBezTo>
                <a:cubicBezTo>
                  <a:pt x="524387" y="2393512"/>
                  <a:pt x="524387" y="2393512"/>
                  <a:pt x="524387" y="2393512"/>
                </a:cubicBezTo>
                <a:cubicBezTo>
                  <a:pt x="717127" y="2261149"/>
                  <a:pt x="717127" y="2261149"/>
                  <a:pt x="717127" y="2261149"/>
                </a:cubicBezTo>
                <a:cubicBezTo>
                  <a:pt x="756268" y="2287573"/>
                  <a:pt x="797878" y="2311526"/>
                  <a:pt x="840723" y="2333010"/>
                </a:cubicBezTo>
                <a:cubicBezTo>
                  <a:pt x="823067" y="2564891"/>
                  <a:pt x="823067" y="2564891"/>
                  <a:pt x="823067" y="2564891"/>
                </a:cubicBezTo>
                <a:cubicBezTo>
                  <a:pt x="983087" y="2620331"/>
                  <a:pt x="983087" y="2620331"/>
                  <a:pt x="983087" y="2620331"/>
                </a:cubicBezTo>
                <a:cubicBezTo>
                  <a:pt x="1111621" y="2426232"/>
                  <a:pt x="1111621" y="2426232"/>
                  <a:pt x="1111621" y="2426232"/>
                </a:cubicBezTo>
                <a:cubicBezTo>
                  <a:pt x="1163356" y="2436357"/>
                  <a:pt x="1214968" y="2442654"/>
                  <a:pt x="1266703" y="2446481"/>
                </a:cubicBezTo>
                <a:cubicBezTo>
                  <a:pt x="1341033" y="2667003"/>
                  <a:pt x="1341033" y="2667003"/>
                  <a:pt x="1341033" y="2667003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</p:spPr>
        <p:txBody>
          <a:bodyPr lIns="45719" tIns="45719" rIns="45719" bIns="45719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>
              <a:latin typeface="+mn-lt"/>
            </a:endParaRPr>
          </a:p>
        </p:txBody>
      </p:sp>
      <p:sp>
        <p:nvSpPr>
          <p:cNvPr id="10251" name="Freeform: Shape 8"/>
          <p:cNvSpPr>
            <a:spLocks/>
          </p:cNvSpPr>
          <p:nvPr/>
        </p:nvSpPr>
        <p:spPr bwMode="auto">
          <a:xfrm rot="10800000" flipH="1">
            <a:off x="4260588" y="1484330"/>
            <a:ext cx="636587" cy="681038"/>
          </a:xfrm>
          <a:custGeom>
            <a:avLst/>
            <a:gdLst>
              <a:gd name="T0" fmla="*/ 0 w 2667002"/>
              <a:gd name="T1" fmla="*/ 0 h 2667003"/>
              <a:gd name="T2" fmla="*/ 0 w 2667002"/>
              <a:gd name="T3" fmla="*/ 0 h 2667003"/>
              <a:gd name="T4" fmla="*/ 0 w 2667002"/>
              <a:gd name="T5" fmla="*/ 0 h 2667003"/>
              <a:gd name="T6" fmla="*/ 0 w 2667002"/>
              <a:gd name="T7" fmla="*/ 0 h 2667003"/>
              <a:gd name="T8" fmla="*/ 0 w 2667002"/>
              <a:gd name="T9" fmla="*/ 0 h 2667003"/>
              <a:gd name="T10" fmla="*/ 0 w 2667002"/>
              <a:gd name="T11" fmla="*/ 0 h 2667003"/>
              <a:gd name="T12" fmla="*/ 0 w 2667002"/>
              <a:gd name="T13" fmla="*/ 0 h 2667003"/>
              <a:gd name="T14" fmla="*/ 0 w 2667002"/>
              <a:gd name="T15" fmla="*/ 0 h 2667003"/>
              <a:gd name="T16" fmla="*/ 0 w 2667002"/>
              <a:gd name="T17" fmla="*/ 0 h 2667003"/>
              <a:gd name="T18" fmla="*/ 0 w 2667002"/>
              <a:gd name="T19" fmla="*/ 0 h 2667003"/>
              <a:gd name="T20" fmla="*/ 0 w 2667002"/>
              <a:gd name="T21" fmla="*/ 0 h 2667003"/>
              <a:gd name="T22" fmla="*/ 0 w 2667002"/>
              <a:gd name="T23" fmla="*/ 0 h 2667003"/>
              <a:gd name="T24" fmla="*/ 0 w 2667002"/>
              <a:gd name="T25" fmla="*/ 0 h 2667003"/>
              <a:gd name="T26" fmla="*/ 0 w 2667002"/>
              <a:gd name="T27" fmla="*/ 0 h 2667003"/>
              <a:gd name="T28" fmla="*/ 0 w 2667002"/>
              <a:gd name="T29" fmla="*/ 0 h 2667003"/>
              <a:gd name="T30" fmla="*/ 0 w 2667002"/>
              <a:gd name="T31" fmla="*/ 0 h 2667003"/>
              <a:gd name="T32" fmla="*/ 0 w 2667002"/>
              <a:gd name="T33" fmla="*/ 0 h 2667003"/>
              <a:gd name="T34" fmla="*/ 0 w 2667002"/>
              <a:gd name="T35" fmla="*/ 0 h 2667003"/>
              <a:gd name="T36" fmla="*/ 0 w 2667002"/>
              <a:gd name="T37" fmla="*/ 0 h 2667003"/>
              <a:gd name="T38" fmla="*/ 0 w 2667002"/>
              <a:gd name="T39" fmla="*/ 0 h 2667003"/>
              <a:gd name="T40" fmla="*/ 0 w 2667002"/>
              <a:gd name="T41" fmla="*/ 0 h 2667003"/>
              <a:gd name="T42" fmla="*/ 0 w 2667002"/>
              <a:gd name="T43" fmla="*/ 0 h 2667003"/>
              <a:gd name="T44" fmla="*/ 0 w 2667002"/>
              <a:gd name="T45" fmla="*/ 0 h 2667003"/>
              <a:gd name="T46" fmla="*/ 0 w 2667002"/>
              <a:gd name="T47" fmla="*/ 0 h 2667003"/>
              <a:gd name="T48" fmla="*/ 0 w 2667002"/>
              <a:gd name="T49" fmla="*/ 0 h 2667003"/>
              <a:gd name="T50" fmla="*/ 0 w 2667002"/>
              <a:gd name="T51" fmla="*/ 0 h 2667003"/>
              <a:gd name="T52" fmla="*/ 0 w 2667002"/>
              <a:gd name="T53" fmla="*/ 0 h 2667003"/>
              <a:gd name="T54" fmla="*/ 0 w 2667002"/>
              <a:gd name="T55" fmla="*/ 0 h 2667003"/>
              <a:gd name="T56" fmla="*/ 0 w 2667002"/>
              <a:gd name="T57" fmla="*/ 0 h 2667003"/>
              <a:gd name="T58" fmla="*/ 0 w 2667002"/>
              <a:gd name="T59" fmla="*/ 0 h 2667003"/>
              <a:gd name="T60" fmla="*/ 0 w 2667002"/>
              <a:gd name="T61" fmla="*/ 0 h 2667003"/>
              <a:gd name="T62" fmla="*/ 0 w 2667002"/>
              <a:gd name="T63" fmla="*/ 0 h 266700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667002" h="2667003">
                <a:moveTo>
                  <a:pt x="1341033" y="2667003"/>
                </a:moveTo>
                <a:cubicBezTo>
                  <a:pt x="1511178" y="2655643"/>
                  <a:pt x="1511178" y="2655643"/>
                  <a:pt x="1511178" y="2655643"/>
                </a:cubicBezTo>
                <a:cubicBezTo>
                  <a:pt x="1554023" y="2426232"/>
                  <a:pt x="1554023" y="2426232"/>
                  <a:pt x="1554023" y="2426232"/>
                </a:cubicBezTo>
                <a:cubicBezTo>
                  <a:pt x="1599461" y="2417465"/>
                  <a:pt x="1646133" y="2404871"/>
                  <a:pt x="1691447" y="2389684"/>
                </a:cubicBezTo>
                <a:cubicBezTo>
                  <a:pt x="1845170" y="2568719"/>
                  <a:pt x="1845170" y="2568719"/>
                  <a:pt x="1845170" y="2568719"/>
                </a:cubicBezTo>
                <a:cubicBezTo>
                  <a:pt x="1996424" y="2494389"/>
                  <a:pt x="1996424" y="2494389"/>
                  <a:pt x="1996424" y="2494389"/>
                </a:cubicBezTo>
                <a:cubicBezTo>
                  <a:pt x="1948517" y="2262384"/>
                  <a:pt x="1948517" y="2262384"/>
                  <a:pt x="1948517" y="2262384"/>
                </a:cubicBezTo>
                <a:cubicBezTo>
                  <a:pt x="1992720" y="2233368"/>
                  <a:pt x="2034330" y="2201882"/>
                  <a:pt x="2073347" y="2166569"/>
                </a:cubicBezTo>
                <a:cubicBezTo>
                  <a:pt x="2282633" y="2271274"/>
                  <a:pt x="2282633" y="2271274"/>
                  <a:pt x="2282633" y="2271274"/>
                </a:cubicBezTo>
                <a:cubicBezTo>
                  <a:pt x="2393511" y="2142616"/>
                  <a:pt x="2393511" y="2142616"/>
                  <a:pt x="2393511" y="2142616"/>
                </a:cubicBezTo>
                <a:cubicBezTo>
                  <a:pt x="2262383" y="1949875"/>
                  <a:pt x="2262383" y="1949875"/>
                  <a:pt x="2262383" y="1949875"/>
                </a:cubicBezTo>
                <a:cubicBezTo>
                  <a:pt x="2288930" y="1910735"/>
                  <a:pt x="2311525" y="1869124"/>
                  <a:pt x="2333010" y="1827638"/>
                </a:cubicBezTo>
                <a:cubicBezTo>
                  <a:pt x="2566125" y="1843936"/>
                  <a:pt x="2566125" y="1843936"/>
                  <a:pt x="2566125" y="1843936"/>
                </a:cubicBezTo>
                <a:cubicBezTo>
                  <a:pt x="2620330" y="1683916"/>
                  <a:pt x="2620330" y="1683916"/>
                  <a:pt x="2620330" y="1683916"/>
                </a:cubicBezTo>
                <a:cubicBezTo>
                  <a:pt x="2426231" y="1555381"/>
                  <a:pt x="2426231" y="1555381"/>
                  <a:pt x="2426231" y="1555381"/>
                </a:cubicBezTo>
                <a:cubicBezTo>
                  <a:pt x="2436356" y="1503646"/>
                  <a:pt x="2442653" y="1452035"/>
                  <a:pt x="2446481" y="1400300"/>
                </a:cubicBezTo>
                <a:cubicBezTo>
                  <a:pt x="2667002" y="1325969"/>
                  <a:pt x="2667002" y="1325969"/>
                  <a:pt x="2667002" y="1325969"/>
                </a:cubicBezTo>
                <a:cubicBezTo>
                  <a:pt x="2655643" y="1155825"/>
                  <a:pt x="2655643" y="1155825"/>
                  <a:pt x="2655643" y="1155825"/>
                </a:cubicBezTo>
                <a:cubicBezTo>
                  <a:pt x="2426231" y="1112980"/>
                  <a:pt x="2426231" y="1112980"/>
                  <a:pt x="2426231" y="1112980"/>
                </a:cubicBezTo>
                <a:cubicBezTo>
                  <a:pt x="2417465" y="1067542"/>
                  <a:pt x="2404870" y="1020869"/>
                  <a:pt x="2389683" y="975555"/>
                </a:cubicBezTo>
                <a:cubicBezTo>
                  <a:pt x="2568718" y="821832"/>
                  <a:pt x="2568718" y="821832"/>
                  <a:pt x="2568718" y="821832"/>
                </a:cubicBezTo>
                <a:cubicBezTo>
                  <a:pt x="2494388" y="670578"/>
                  <a:pt x="2494388" y="670578"/>
                  <a:pt x="2494388" y="670578"/>
                </a:cubicBezTo>
                <a:cubicBezTo>
                  <a:pt x="2262383" y="718485"/>
                  <a:pt x="2262383" y="718485"/>
                  <a:pt x="2262383" y="718485"/>
                </a:cubicBezTo>
                <a:cubicBezTo>
                  <a:pt x="2233367" y="674282"/>
                  <a:pt x="2201882" y="632672"/>
                  <a:pt x="2167927" y="593655"/>
                </a:cubicBezTo>
                <a:cubicBezTo>
                  <a:pt x="2271273" y="384369"/>
                  <a:pt x="2271273" y="384369"/>
                  <a:pt x="2271273" y="384369"/>
                </a:cubicBezTo>
                <a:cubicBezTo>
                  <a:pt x="2142615" y="273491"/>
                  <a:pt x="2142615" y="273491"/>
                  <a:pt x="2142615" y="273491"/>
                </a:cubicBezTo>
                <a:cubicBezTo>
                  <a:pt x="1951110" y="404619"/>
                  <a:pt x="1951110" y="404619"/>
                  <a:pt x="1951110" y="404619"/>
                </a:cubicBezTo>
                <a:cubicBezTo>
                  <a:pt x="1910734" y="379430"/>
                  <a:pt x="1869124" y="355477"/>
                  <a:pt x="1827637" y="333993"/>
                </a:cubicBezTo>
                <a:cubicBezTo>
                  <a:pt x="1845170" y="100877"/>
                  <a:pt x="1845170" y="100877"/>
                  <a:pt x="1845170" y="100877"/>
                </a:cubicBezTo>
                <a:cubicBezTo>
                  <a:pt x="1683916" y="46672"/>
                  <a:pt x="1683916" y="46672"/>
                  <a:pt x="1683916" y="46672"/>
                </a:cubicBezTo>
                <a:cubicBezTo>
                  <a:pt x="1555381" y="240771"/>
                  <a:pt x="1555381" y="240771"/>
                  <a:pt x="1555381" y="240771"/>
                </a:cubicBezTo>
                <a:cubicBezTo>
                  <a:pt x="1504881" y="230646"/>
                  <a:pt x="1452035" y="224349"/>
                  <a:pt x="1400300" y="220521"/>
                </a:cubicBezTo>
                <a:cubicBezTo>
                  <a:pt x="1325969" y="0"/>
                  <a:pt x="1325969" y="0"/>
                  <a:pt x="1325969" y="0"/>
                </a:cubicBezTo>
                <a:cubicBezTo>
                  <a:pt x="1157059" y="11359"/>
                  <a:pt x="1157059" y="11359"/>
                  <a:pt x="1157059" y="11359"/>
                </a:cubicBezTo>
                <a:cubicBezTo>
                  <a:pt x="1114214" y="240771"/>
                  <a:pt x="1114214" y="240771"/>
                  <a:pt x="1114214" y="240771"/>
                </a:cubicBezTo>
                <a:cubicBezTo>
                  <a:pt x="1067542" y="249537"/>
                  <a:pt x="1020869" y="262132"/>
                  <a:pt x="975555" y="277319"/>
                </a:cubicBezTo>
                <a:cubicBezTo>
                  <a:pt x="823067" y="98284"/>
                  <a:pt x="823067" y="98284"/>
                  <a:pt x="823067" y="98284"/>
                </a:cubicBezTo>
                <a:cubicBezTo>
                  <a:pt x="670578" y="172615"/>
                  <a:pt x="670578" y="172615"/>
                  <a:pt x="670578" y="172615"/>
                </a:cubicBezTo>
                <a:cubicBezTo>
                  <a:pt x="718486" y="404619"/>
                  <a:pt x="718486" y="404619"/>
                  <a:pt x="718486" y="404619"/>
                </a:cubicBezTo>
                <a:cubicBezTo>
                  <a:pt x="674282" y="433635"/>
                  <a:pt x="632672" y="465121"/>
                  <a:pt x="593655" y="499076"/>
                </a:cubicBezTo>
                <a:cubicBezTo>
                  <a:pt x="384369" y="395729"/>
                  <a:pt x="384369" y="395729"/>
                  <a:pt x="384369" y="395729"/>
                </a:cubicBezTo>
                <a:cubicBezTo>
                  <a:pt x="273491" y="524387"/>
                  <a:pt x="273491" y="524387"/>
                  <a:pt x="273491" y="524387"/>
                </a:cubicBezTo>
                <a:cubicBezTo>
                  <a:pt x="405854" y="715893"/>
                  <a:pt x="405854" y="715893"/>
                  <a:pt x="405854" y="715893"/>
                </a:cubicBezTo>
                <a:cubicBezTo>
                  <a:pt x="379431" y="756268"/>
                  <a:pt x="355477" y="797879"/>
                  <a:pt x="333993" y="839365"/>
                </a:cubicBezTo>
                <a:cubicBezTo>
                  <a:pt x="102112" y="821832"/>
                  <a:pt x="102112" y="821832"/>
                  <a:pt x="102112" y="821832"/>
                </a:cubicBezTo>
                <a:cubicBezTo>
                  <a:pt x="46673" y="983087"/>
                  <a:pt x="46673" y="983087"/>
                  <a:pt x="46673" y="983087"/>
                </a:cubicBezTo>
                <a:cubicBezTo>
                  <a:pt x="242006" y="1111622"/>
                  <a:pt x="242006" y="1111622"/>
                  <a:pt x="242006" y="1111622"/>
                </a:cubicBezTo>
                <a:cubicBezTo>
                  <a:pt x="230646" y="1163357"/>
                  <a:pt x="224349" y="1214968"/>
                  <a:pt x="220522" y="1266703"/>
                </a:cubicBezTo>
                <a:cubicBezTo>
                  <a:pt x="0" y="1341034"/>
                  <a:pt x="0" y="1341034"/>
                  <a:pt x="0" y="1341034"/>
                </a:cubicBezTo>
                <a:cubicBezTo>
                  <a:pt x="11360" y="1509944"/>
                  <a:pt x="11360" y="1509944"/>
                  <a:pt x="11360" y="1509944"/>
                </a:cubicBezTo>
                <a:cubicBezTo>
                  <a:pt x="240771" y="1554023"/>
                  <a:pt x="240771" y="1554023"/>
                  <a:pt x="240771" y="1554023"/>
                </a:cubicBezTo>
                <a:cubicBezTo>
                  <a:pt x="250772" y="1599461"/>
                  <a:pt x="262132" y="1646134"/>
                  <a:pt x="278554" y="1691448"/>
                </a:cubicBezTo>
                <a:cubicBezTo>
                  <a:pt x="98284" y="1843936"/>
                  <a:pt x="98284" y="1843936"/>
                  <a:pt x="98284" y="1843936"/>
                </a:cubicBezTo>
                <a:cubicBezTo>
                  <a:pt x="173973" y="1996425"/>
                  <a:pt x="173973" y="1996425"/>
                  <a:pt x="173973" y="1996425"/>
                </a:cubicBezTo>
                <a:cubicBezTo>
                  <a:pt x="404619" y="1948518"/>
                  <a:pt x="404619" y="1948518"/>
                  <a:pt x="404619" y="1948518"/>
                </a:cubicBezTo>
                <a:cubicBezTo>
                  <a:pt x="433635" y="1992721"/>
                  <a:pt x="465120" y="2034331"/>
                  <a:pt x="500433" y="2073348"/>
                </a:cubicBezTo>
                <a:cubicBezTo>
                  <a:pt x="395729" y="2282634"/>
                  <a:pt x="395729" y="2282634"/>
                  <a:pt x="395729" y="2282634"/>
                </a:cubicBezTo>
                <a:cubicBezTo>
                  <a:pt x="524387" y="2393512"/>
                  <a:pt x="524387" y="2393512"/>
                  <a:pt x="524387" y="2393512"/>
                </a:cubicBezTo>
                <a:cubicBezTo>
                  <a:pt x="717127" y="2261149"/>
                  <a:pt x="717127" y="2261149"/>
                  <a:pt x="717127" y="2261149"/>
                </a:cubicBezTo>
                <a:cubicBezTo>
                  <a:pt x="756268" y="2287573"/>
                  <a:pt x="797878" y="2311526"/>
                  <a:pt x="840723" y="2333010"/>
                </a:cubicBezTo>
                <a:cubicBezTo>
                  <a:pt x="823067" y="2564891"/>
                  <a:pt x="823067" y="2564891"/>
                  <a:pt x="823067" y="2564891"/>
                </a:cubicBezTo>
                <a:cubicBezTo>
                  <a:pt x="983087" y="2620331"/>
                  <a:pt x="983087" y="2620331"/>
                  <a:pt x="983087" y="2620331"/>
                </a:cubicBezTo>
                <a:cubicBezTo>
                  <a:pt x="1111621" y="2426232"/>
                  <a:pt x="1111621" y="2426232"/>
                  <a:pt x="1111621" y="2426232"/>
                </a:cubicBezTo>
                <a:cubicBezTo>
                  <a:pt x="1163356" y="2436357"/>
                  <a:pt x="1214968" y="2442654"/>
                  <a:pt x="1266703" y="2446481"/>
                </a:cubicBezTo>
                <a:cubicBezTo>
                  <a:pt x="1341033" y="2667003"/>
                  <a:pt x="1341033" y="2667003"/>
                  <a:pt x="1341033" y="266700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tIns="45719" rIns="45719" bIns="45719"/>
          <a:lstStyle/>
          <a:p>
            <a:endParaRPr lang="es-EC"/>
          </a:p>
        </p:txBody>
      </p:sp>
      <p:sp>
        <p:nvSpPr>
          <p:cNvPr id="10252" name="Freeform: Shape 5"/>
          <p:cNvSpPr>
            <a:spLocks/>
          </p:cNvSpPr>
          <p:nvPr/>
        </p:nvSpPr>
        <p:spPr bwMode="auto">
          <a:xfrm rot="10800000" flipH="1">
            <a:off x="1892300" y="1204930"/>
            <a:ext cx="593725" cy="498475"/>
          </a:xfrm>
          <a:custGeom>
            <a:avLst/>
            <a:gdLst>
              <a:gd name="T0" fmla="*/ 0 w 2667002"/>
              <a:gd name="T1" fmla="*/ 0 h 2667003"/>
              <a:gd name="T2" fmla="*/ 0 w 2667002"/>
              <a:gd name="T3" fmla="*/ 0 h 2667003"/>
              <a:gd name="T4" fmla="*/ 0 w 2667002"/>
              <a:gd name="T5" fmla="*/ 0 h 2667003"/>
              <a:gd name="T6" fmla="*/ 0 w 2667002"/>
              <a:gd name="T7" fmla="*/ 0 h 2667003"/>
              <a:gd name="T8" fmla="*/ 0 w 2667002"/>
              <a:gd name="T9" fmla="*/ 0 h 2667003"/>
              <a:gd name="T10" fmla="*/ 0 w 2667002"/>
              <a:gd name="T11" fmla="*/ 0 h 2667003"/>
              <a:gd name="T12" fmla="*/ 0 w 2667002"/>
              <a:gd name="T13" fmla="*/ 0 h 2667003"/>
              <a:gd name="T14" fmla="*/ 0 w 2667002"/>
              <a:gd name="T15" fmla="*/ 0 h 2667003"/>
              <a:gd name="T16" fmla="*/ 0 w 2667002"/>
              <a:gd name="T17" fmla="*/ 0 h 2667003"/>
              <a:gd name="T18" fmla="*/ 0 w 2667002"/>
              <a:gd name="T19" fmla="*/ 0 h 2667003"/>
              <a:gd name="T20" fmla="*/ 0 w 2667002"/>
              <a:gd name="T21" fmla="*/ 0 h 2667003"/>
              <a:gd name="T22" fmla="*/ 0 w 2667002"/>
              <a:gd name="T23" fmla="*/ 0 h 2667003"/>
              <a:gd name="T24" fmla="*/ 0 w 2667002"/>
              <a:gd name="T25" fmla="*/ 0 h 2667003"/>
              <a:gd name="T26" fmla="*/ 0 w 2667002"/>
              <a:gd name="T27" fmla="*/ 0 h 2667003"/>
              <a:gd name="T28" fmla="*/ 0 w 2667002"/>
              <a:gd name="T29" fmla="*/ 0 h 2667003"/>
              <a:gd name="T30" fmla="*/ 0 w 2667002"/>
              <a:gd name="T31" fmla="*/ 0 h 2667003"/>
              <a:gd name="T32" fmla="*/ 0 w 2667002"/>
              <a:gd name="T33" fmla="*/ 0 h 2667003"/>
              <a:gd name="T34" fmla="*/ 0 w 2667002"/>
              <a:gd name="T35" fmla="*/ 0 h 2667003"/>
              <a:gd name="T36" fmla="*/ 0 w 2667002"/>
              <a:gd name="T37" fmla="*/ 0 h 2667003"/>
              <a:gd name="T38" fmla="*/ 0 w 2667002"/>
              <a:gd name="T39" fmla="*/ 0 h 2667003"/>
              <a:gd name="T40" fmla="*/ 0 w 2667002"/>
              <a:gd name="T41" fmla="*/ 0 h 2667003"/>
              <a:gd name="T42" fmla="*/ 0 w 2667002"/>
              <a:gd name="T43" fmla="*/ 0 h 2667003"/>
              <a:gd name="T44" fmla="*/ 0 w 2667002"/>
              <a:gd name="T45" fmla="*/ 0 h 2667003"/>
              <a:gd name="T46" fmla="*/ 0 w 2667002"/>
              <a:gd name="T47" fmla="*/ 0 h 2667003"/>
              <a:gd name="T48" fmla="*/ 0 w 2667002"/>
              <a:gd name="T49" fmla="*/ 0 h 2667003"/>
              <a:gd name="T50" fmla="*/ 0 w 2667002"/>
              <a:gd name="T51" fmla="*/ 0 h 2667003"/>
              <a:gd name="T52" fmla="*/ 0 w 2667002"/>
              <a:gd name="T53" fmla="*/ 0 h 2667003"/>
              <a:gd name="T54" fmla="*/ 0 w 2667002"/>
              <a:gd name="T55" fmla="*/ 0 h 2667003"/>
              <a:gd name="T56" fmla="*/ 0 w 2667002"/>
              <a:gd name="T57" fmla="*/ 0 h 2667003"/>
              <a:gd name="T58" fmla="*/ 0 w 2667002"/>
              <a:gd name="T59" fmla="*/ 0 h 2667003"/>
              <a:gd name="T60" fmla="*/ 0 w 2667002"/>
              <a:gd name="T61" fmla="*/ 0 h 2667003"/>
              <a:gd name="T62" fmla="*/ 0 w 2667002"/>
              <a:gd name="T63" fmla="*/ 0 h 266700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667002" h="2667003">
                <a:moveTo>
                  <a:pt x="1341033" y="2667003"/>
                </a:moveTo>
                <a:cubicBezTo>
                  <a:pt x="1511178" y="2655643"/>
                  <a:pt x="1511178" y="2655643"/>
                  <a:pt x="1511178" y="2655643"/>
                </a:cubicBezTo>
                <a:cubicBezTo>
                  <a:pt x="1554023" y="2426232"/>
                  <a:pt x="1554023" y="2426232"/>
                  <a:pt x="1554023" y="2426232"/>
                </a:cubicBezTo>
                <a:cubicBezTo>
                  <a:pt x="1599461" y="2417465"/>
                  <a:pt x="1646133" y="2404871"/>
                  <a:pt x="1691447" y="2389684"/>
                </a:cubicBezTo>
                <a:cubicBezTo>
                  <a:pt x="1845170" y="2568719"/>
                  <a:pt x="1845170" y="2568719"/>
                  <a:pt x="1845170" y="2568719"/>
                </a:cubicBezTo>
                <a:cubicBezTo>
                  <a:pt x="1996424" y="2494389"/>
                  <a:pt x="1996424" y="2494389"/>
                  <a:pt x="1996424" y="2494389"/>
                </a:cubicBezTo>
                <a:cubicBezTo>
                  <a:pt x="1948517" y="2262384"/>
                  <a:pt x="1948517" y="2262384"/>
                  <a:pt x="1948517" y="2262384"/>
                </a:cubicBezTo>
                <a:cubicBezTo>
                  <a:pt x="1992720" y="2233368"/>
                  <a:pt x="2034330" y="2201882"/>
                  <a:pt x="2073347" y="2166569"/>
                </a:cubicBezTo>
                <a:cubicBezTo>
                  <a:pt x="2282633" y="2271274"/>
                  <a:pt x="2282633" y="2271274"/>
                  <a:pt x="2282633" y="2271274"/>
                </a:cubicBezTo>
                <a:cubicBezTo>
                  <a:pt x="2393511" y="2142616"/>
                  <a:pt x="2393511" y="2142616"/>
                  <a:pt x="2393511" y="2142616"/>
                </a:cubicBezTo>
                <a:cubicBezTo>
                  <a:pt x="2262383" y="1949875"/>
                  <a:pt x="2262383" y="1949875"/>
                  <a:pt x="2262383" y="1949875"/>
                </a:cubicBezTo>
                <a:cubicBezTo>
                  <a:pt x="2288930" y="1910735"/>
                  <a:pt x="2311525" y="1869124"/>
                  <a:pt x="2333010" y="1827638"/>
                </a:cubicBezTo>
                <a:cubicBezTo>
                  <a:pt x="2566125" y="1843936"/>
                  <a:pt x="2566125" y="1843936"/>
                  <a:pt x="2566125" y="1843936"/>
                </a:cubicBezTo>
                <a:cubicBezTo>
                  <a:pt x="2620330" y="1683916"/>
                  <a:pt x="2620330" y="1683916"/>
                  <a:pt x="2620330" y="1683916"/>
                </a:cubicBezTo>
                <a:cubicBezTo>
                  <a:pt x="2426231" y="1555381"/>
                  <a:pt x="2426231" y="1555381"/>
                  <a:pt x="2426231" y="1555381"/>
                </a:cubicBezTo>
                <a:cubicBezTo>
                  <a:pt x="2436356" y="1503646"/>
                  <a:pt x="2442653" y="1452035"/>
                  <a:pt x="2446481" y="1400300"/>
                </a:cubicBezTo>
                <a:cubicBezTo>
                  <a:pt x="2667002" y="1325969"/>
                  <a:pt x="2667002" y="1325969"/>
                  <a:pt x="2667002" y="1325969"/>
                </a:cubicBezTo>
                <a:cubicBezTo>
                  <a:pt x="2655643" y="1155825"/>
                  <a:pt x="2655643" y="1155825"/>
                  <a:pt x="2655643" y="1155825"/>
                </a:cubicBezTo>
                <a:cubicBezTo>
                  <a:pt x="2426231" y="1112980"/>
                  <a:pt x="2426231" y="1112980"/>
                  <a:pt x="2426231" y="1112980"/>
                </a:cubicBezTo>
                <a:cubicBezTo>
                  <a:pt x="2417465" y="1067542"/>
                  <a:pt x="2404870" y="1020869"/>
                  <a:pt x="2389683" y="975555"/>
                </a:cubicBezTo>
                <a:cubicBezTo>
                  <a:pt x="2568718" y="821832"/>
                  <a:pt x="2568718" y="821832"/>
                  <a:pt x="2568718" y="821832"/>
                </a:cubicBezTo>
                <a:cubicBezTo>
                  <a:pt x="2494388" y="670578"/>
                  <a:pt x="2494388" y="670578"/>
                  <a:pt x="2494388" y="670578"/>
                </a:cubicBezTo>
                <a:cubicBezTo>
                  <a:pt x="2262383" y="718485"/>
                  <a:pt x="2262383" y="718485"/>
                  <a:pt x="2262383" y="718485"/>
                </a:cubicBezTo>
                <a:cubicBezTo>
                  <a:pt x="2233367" y="674282"/>
                  <a:pt x="2201882" y="632672"/>
                  <a:pt x="2167927" y="593655"/>
                </a:cubicBezTo>
                <a:cubicBezTo>
                  <a:pt x="2271273" y="384369"/>
                  <a:pt x="2271273" y="384369"/>
                  <a:pt x="2271273" y="384369"/>
                </a:cubicBezTo>
                <a:cubicBezTo>
                  <a:pt x="2142615" y="273491"/>
                  <a:pt x="2142615" y="273491"/>
                  <a:pt x="2142615" y="273491"/>
                </a:cubicBezTo>
                <a:cubicBezTo>
                  <a:pt x="1951110" y="404619"/>
                  <a:pt x="1951110" y="404619"/>
                  <a:pt x="1951110" y="404619"/>
                </a:cubicBezTo>
                <a:cubicBezTo>
                  <a:pt x="1910734" y="379430"/>
                  <a:pt x="1869124" y="355477"/>
                  <a:pt x="1827637" y="333993"/>
                </a:cubicBezTo>
                <a:cubicBezTo>
                  <a:pt x="1845170" y="100877"/>
                  <a:pt x="1845170" y="100877"/>
                  <a:pt x="1845170" y="100877"/>
                </a:cubicBezTo>
                <a:cubicBezTo>
                  <a:pt x="1683916" y="46672"/>
                  <a:pt x="1683916" y="46672"/>
                  <a:pt x="1683916" y="46672"/>
                </a:cubicBezTo>
                <a:cubicBezTo>
                  <a:pt x="1555381" y="240771"/>
                  <a:pt x="1555381" y="240771"/>
                  <a:pt x="1555381" y="240771"/>
                </a:cubicBezTo>
                <a:cubicBezTo>
                  <a:pt x="1504881" y="230646"/>
                  <a:pt x="1452035" y="224349"/>
                  <a:pt x="1400300" y="220521"/>
                </a:cubicBezTo>
                <a:cubicBezTo>
                  <a:pt x="1325969" y="0"/>
                  <a:pt x="1325969" y="0"/>
                  <a:pt x="1325969" y="0"/>
                </a:cubicBezTo>
                <a:cubicBezTo>
                  <a:pt x="1157059" y="11359"/>
                  <a:pt x="1157059" y="11359"/>
                  <a:pt x="1157059" y="11359"/>
                </a:cubicBezTo>
                <a:cubicBezTo>
                  <a:pt x="1114214" y="240771"/>
                  <a:pt x="1114214" y="240771"/>
                  <a:pt x="1114214" y="240771"/>
                </a:cubicBezTo>
                <a:cubicBezTo>
                  <a:pt x="1067542" y="249537"/>
                  <a:pt x="1020869" y="262132"/>
                  <a:pt x="975555" y="277319"/>
                </a:cubicBezTo>
                <a:cubicBezTo>
                  <a:pt x="823067" y="98284"/>
                  <a:pt x="823067" y="98284"/>
                  <a:pt x="823067" y="98284"/>
                </a:cubicBezTo>
                <a:cubicBezTo>
                  <a:pt x="670578" y="172615"/>
                  <a:pt x="670578" y="172615"/>
                  <a:pt x="670578" y="172615"/>
                </a:cubicBezTo>
                <a:cubicBezTo>
                  <a:pt x="718486" y="404619"/>
                  <a:pt x="718486" y="404619"/>
                  <a:pt x="718486" y="404619"/>
                </a:cubicBezTo>
                <a:cubicBezTo>
                  <a:pt x="674282" y="433635"/>
                  <a:pt x="632672" y="465121"/>
                  <a:pt x="593655" y="499076"/>
                </a:cubicBezTo>
                <a:cubicBezTo>
                  <a:pt x="384369" y="395729"/>
                  <a:pt x="384369" y="395729"/>
                  <a:pt x="384369" y="395729"/>
                </a:cubicBezTo>
                <a:cubicBezTo>
                  <a:pt x="273491" y="524387"/>
                  <a:pt x="273491" y="524387"/>
                  <a:pt x="273491" y="524387"/>
                </a:cubicBezTo>
                <a:cubicBezTo>
                  <a:pt x="405854" y="715893"/>
                  <a:pt x="405854" y="715893"/>
                  <a:pt x="405854" y="715893"/>
                </a:cubicBezTo>
                <a:cubicBezTo>
                  <a:pt x="379431" y="756268"/>
                  <a:pt x="355477" y="797879"/>
                  <a:pt x="333993" y="839365"/>
                </a:cubicBezTo>
                <a:cubicBezTo>
                  <a:pt x="102112" y="821832"/>
                  <a:pt x="102112" y="821832"/>
                  <a:pt x="102112" y="821832"/>
                </a:cubicBezTo>
                <a:cubicBezTo>
                  <a:pt x="46673" y="983087"/>
                  <a:pt x="46673" y="983087"/>
                  <a:pt x="46673" y="983087"/>
                </a:cubicBezTo>
                <a:cubicBezTo>
                  <a:pt x="242006" y="1111622"/>
                  <a:pt x="242006" y="1111622"/>
                  <a:pt x="242006" y="1111622"/>
                </a:cubicBezTo>
                <a:cubicBezTo>
                  <a:pt x="230646" y="1163357"/>
                  <a:pt x="224349" y="1214968"/>
                  <a:pt x="220522" y="1266703"/>
                </a:cubicBezTo>
                <a:cubicBezTo>
                  <a:pt x="0" y="1341034"/>
                  <a:pt x="0" y="1341034"/>
                  <a:pt x="0" y="1341034"/>
                </a:cubicBezTo>
                <a:cubicBezTo>
                  <a:pt x="11360" y="1509944"/>
                  <a:pt x="11360" y="1509944"/>
                  <a:pt x="11360" y="1509944"/>
                </a:cubicBezTo>
                <a:cubicBezTo>
                  <a:pt x="240771" y="1554023"/>
                  <a:pt x="240771" y="1554023"/>
                  <a:pt x="240771" y="1554023"/>
                </a:cubicBezTo>
                <a:cubicBezTo>
                  <a:pt x="250772" y="1599461"/>
                  <a:pt x="262132" y="1646134"/>
                  <a:pt x="278554" y="1691448"/>
                </a:cubicBezTo>
                <a:cubicBezTo>
                  <a:pt x="98284" y="1843936"/>
                  <a:pt x="98284" y="1843936"/>
                  <a:pt x="98284" y="1843936"/>
                </a:cubicBezTo>
                <a:cubicBezTo>
                  <a:pt x="173973" y="1996425"/>
                  <a:pt x="173973" y="1996425"/>
                  <a:pt x="173973" y="1996425"/>
                </a:cubicBezTo>
                <a:cubicBezTo>
                  <a:pt x="404619" y="1948518"/>
                  <a:pt x="404619" y="1948518"/>
                  <a:pt x="404619" y="1948518"/>
                </a:cubicBezTo>
                <a:cubicBezTo>
                  <a:pt x="433635" y="1992721"/>
                  <a:pt x="465120" y="2034331"/>
                  <a:pt x="500433" y="2073348"/>
                </a:cubicBezTo>
                <a:cubicBezTo>
                  <a:pt x="395729" y="2282634"/>
                  <a:pt x="395729" y="2282634"/>
                  <a:pt x="395729" y="2282634"/>
                </a:cubicBezTo>
                <a:cubicBezTo>
                  <a:pt x="524387" y="2393512"/>
                  <a:pt x="524387" y="2393512"/>
                  <a:pt x="524387" y="2393512"/>
                </a:cubicBezTo>
                <a:cubicBezTo>
                  <a:pt x="717127" y="2261149"/>
                  <a:pt x="717127" y="2261149"/>
                  <a:pt x="717127" y="2261149"/>
                </a:cubicBezTo>
                <a:cubicBezTo>
                  <a:pt x="756268" y="2287573"/>
                  <a:pt x="797878" y="2311526"/>
                  <a:pt x="840723" y="2333010"/>
                </a:cubicBezTo>
                <a:cubicBezTo>
                  <a:pt x="823067" y="2564891"/>
                  <a:pt x="823067" y="2564891"/>
                  <a:pt x="823067" y="2564891"/>
                </a:cubicBezTo>
                <a:cubicBezTo>
                  <a:pt x="983087" y="2620331"/>
                  <a:pt x="983087" y="2620331"/>
                  <a:pt x="983087" y="2620331"/>
                </a:cubicBezTo>
                <a:cubicBezTo>
                  <a:pt x="1111621" y="2426232"/>
                  <a:pt x="1111621" y="2426232"/>
                  <a:pt x="1111621" y="2426232"/>
                </a:cubicBezTo>
                <a:cubicBezTo>
                  <a:pt x="1163356" y="2436357"/>
                  <a:pt x="1214968" y="2442654"/>
                  <a:pt x="1266703" y="2446481"/>
                </a:cubicBezTo>
                <a:cubicBezTo>
                  <a:pt x="1341033" y="2667003"/>
                  <a:pt x="1341033" y="2667003"/>
                  <a:pt x="1341033" y="266700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tIns="45719" rIns="45719" bIns="45719"/>
          <a:lstStyle/>
          <a:p>
            <a:endParaRPr lang="es-EC"/>
          </a:p>
        </p:txBody>
      </p:sp>
      <p:sp>
        <p:nvSpPr>
          <p:cNvPr id="16" name="Freeform: Shape 14"/>
          <p:cNvSpPr/>
          <p:nvPr/>
        </p:nvSpPr>
        <p:spPr>
          <a:xfrm rot="10800000" flipH="1">
            <a:off x="6566686" y="1671655"/>
            <a:ext cx="473075" cy="509588"/>
          </a:xfrm>
          <a:custGeom>
            <a:avLst/>
            <a:gdLst>
              <a:gd name="connsiteX0" fmla="*/ 1341033 w 2667002"/>
              <a:gd name="connsiteY0" fmla="*/ 2667003 h 2667003"/>
              <a:gd name="connsiteX1" fmla="*/ 1511178 w 2667002"/>
              <a:gd name="connsiteY1" fmla="*/ 2655643 h 2667003"/>
              <a:gd name="connsiteX2" fmla="*/ 1554023 w 2667002"/>
              <a:gd name="connsiteY2" fmla="*/ 2426232 h 2667003"/>
              <a:gd name="connsiteX3" fmla="*/ 1691447 w 2667002"/>
              <a:gd name="connsiteY3" fmla="*/ 2389684 h 2667003"/>
              <a:gd name="connsiteX4" fmla="*/ 1845170 w 2667002"/>
              <a:gd name="connsiteY4" fmla="*/ 2568719 h 2667003"/>
              <a:gd name="connsiteX5" fmla="*/ 1996424 w 2667002"/>
              <a:gd name="connsiteY5" fmla="*/ 2494389 h 2667003"/>
              <a:gd name="connsiteX6" fmla="*/ 1948517 w 2667002"/>
              <a:gd name="connsiteY6" fmla="*/ 2262384 h 2667003"/>
              <a:gd name="connsiteX7" fmla="*/ 2073347 w 2667002"/>
              <a:gd name="connsiteY7" fmla="*/ 2166569 h 2667003"/>
              <a:gd name="connsiteX8" fmla="*/ 2282633 w 2667002"/>
              <a:gd name="connsiteY8" fmla="*/ 2271274 h 2667003"/>
              <a:gd name="connsiteX9" fmla="*/ 2393511 w 2667002"/>
              <a:gd name="connsiteY9" fmla="*/ 2142616 h 2667003"/>
              <a:gd name="connsiteX10" fmla="*/ 2262383 w 2667002"/>
              <a:gd name="connsiteY10" fmla="*/ 1949875 h 2667003"/>
              <a:gd name="connsiteX11" fmla="*/ 2333010 w 2667002"/>
              <a:gd name="connsiteY11" fmla="*/ 1827638 h 2667003"/>
              <a:gd name="connsiteX12" fmla="*/ 2566125 w 2667002"/>
              <a:gd name="connsiteY12" fmla="*/ 1843936 h 2667003"/>
              <a:gd name="connsiteX13" fmla="*/ 2620330 w 2667002"/>
              <a:gd name="connsiteY13" fmla="*/ 1683916 h 2667003"/>
              <a:gd name="connsiteX14" fmla="*/ 2426231 w 2667002"/>
              <a:gd name="connsiteY14" fmla="*/ 1555381 h 2667003"/>
              <a:gd name="connsiteX15" fmla="*/ 2446481 w 2667002"/>
              <a:gd name="connsiteY15" fmla="*/ 1400300 h 2667003"/>
              <a:gd name="connsiteX16" fmla="*/ 2667002 w 2667002"/>
              <a:gd name="connsiteY16" fmla="*/ 1325969 h 2667003"/>
              <a:gd name="connsiteX17" fmla="*/ 2655643 w 2667002"/>
              <a:gd name="connsiteY17" fmla="*/ 1155825 h 2667003"/>
              <a:gd name="connsiteX18" fmla="*/ 2426231 w 2667002"/>
              <a:gd name="connsiteY18" fmla="*/ 1112980 h 2667003"/>
              <a:gd name="connsiteX19" fmla="*/ 2389683 w 2667002"/>
              <a:gd name="connsiteY19" fmla="*/ 975555 h 2667003"/>
              <a:gd name="connsiteX20" fmla="*/ 2568718 w 2667002"/>
              <a:gd name="connsiteY20" fmla="*/ 821832 h 2667003"/>
              <a:gd name="connsiteX21" fmla="*/ 2494388 w 2667002"/>
              <a:gd name="connsiteY21" fmla="*/ 670578 h 2667003"/>
              <a:gd name="connsiteX22" fmla="*/ 2262383 w 2667002"/>
              <a:gd name="connsiteY22" fmla="*/ 718485 h 2667003"/>
              <a:gd name="connsiteX23" fmla="*/ 2167927 w 2667002"/>
              <a:gd name="connsiteY23" fmla="*/ 593655 h 2667003"/>
              <a:gd name="connsiteX24" fmla="*/ 2271273 w 2667002"/>
              <a:gd name="connsiteY24" fmla="*/ 384369 h 2667003"/>
              <a:gd name="connsiteX25" fmla="*/ 2142615 w 2667002"/>
              <a:gd name="connsiteY25" fmla="*/ 273491 h 2667003"/>
              <a:gd name="connsiteX26" fmla="*/ 1951110 w 2667002"/>
              <a:gd name="connsiteY26" fmla="*/ 404619 h 2667003"/>
              <a:gd name="connsiteX27" fmla="*/ 1827637 w 2667002"/>
              <a:gd name="connsiteY27" fmla="*/ 333993 h 2667003"/>
              <a:gd name="connsiteX28" fmla="*/ 1845170 w 2667002"/>
              <a:gd name="connsiteY28" fmla="*/ 100877 h 2667003"/>
              <a:gd name="connsiteX29" fmla="*/ 1683916 w 2667002"/>
              <a:gd name="connsiteY29" fmla="*/ 46672 h 2667003"/>
              <a:gd name="connsiteX30" fmla="*/ 1555381 w 2667002"/>
              <a:gd name="connsiteY30" fmla="*/ 240771 h 2667003"/>
              <a:gd name="connsiteX31" fmla="*/ 1400300 w 2667002"/>
              <a:gd name="connsiteY31" fmla="*/ 220521 h 2667003"/>
              <a:gd name="connsiteX32" fmla="*/ 1325969 w 2667002"/>
              <a:gd name="connsiteY32" fmla="*/ 0 h 2667003"/>
              <a:gd name="connsiteX33" fmla="*/ 1157059 w 2667002"/>
              <a:gd name="connsiteY33" fmla="*/ 11359 h 2667003"/>
              <a:gd name="connsiteX34" fmla="*/ 1114214 w 2667002"/>
              <a:gd name="connsiteY34" fmla="*/ 240771 h 2667003"/>
              <a:gd name="connsiteX35" fmla="*/ 975555 w 2667002"/>
              <a:gd name="connsiteY35" fmla="*/ 277319 h 2667003"/>
              <a:gd name="connsiteX36" fmla="*/ 823067 w 2667002"/>
              <a:gd name="connsiteY36" fmla="*/ 98284 h 2667003"/>
              <a:gd name="connsiteX37" fmla="*/ 670578 w 2667002"/>
              <a:gd name="connsiteY37" fmla="*/ 172615 h 2667003"/>
              <a:gd name="connsiteX38" fmla="*/ 718486 w 2667002"/>
              <a:gd name="connsiteY38" fmla="*/ 404619 h 2667003"/>
              <a:gd name="connsiteX39" fmla="*/ 593655 w 2667002"/>
              <a:gd name="connsiteY39" fmla="*/ 499076 h 2667003"/>
              <a:gd name="connsiteX40" fmla="*/ 384369 w 2667002"/>
              <a:gd name="connsiteY40" fmla="*/ 395729 h 2667003"/>
              <a:gd name="connsiteX41" fmla="*/ 273491 w 2667002"/>
              <a:gd name="connsiteY41" fmla="*/ 524387 h 2667003"/>
              <a:gd name="connsiteX42" fmla="*/ 405854 w 2667002"/>
              <a:gd name="connsiteY42" fmla="*/ 715893 h 2667003"/>
              <a:gd name="connsiteX43" fmla="*/ 333993 w 2667002"/>
              <a:gd name="connsiteY43" fmla="*/ 839365 h 2667003"/>
              <a:gd name="connsiteX44" fmla="*/ 102112 w 2667002"/>
              <a:gd name="connsiteY44" fmla="*/ 821832 h 2667003"/>
              <a:gd name="connsiteX45" fmla="*/ 46673 w 2667002"/>
              <a:gd name="connsiteY45" fmla="*/ 983087 h 2667003"/>
              <a:gd name="connsiteX46" fmla="*/ 242006 w 2667002"/>
              <a:gd name="connsiteY46" fmla="*/ 1111622 h 2667003"/>
              <a:gd name="connsiteX47" fmla="*/ 220522 w 2667002"/>
              <a:gd name="connsiteY47" fmla="*/ 1266703 h 2667003"/>
              <a:gd name="connsiteX48" fmla="*/ 0 w 2667002"/>
              <a:gd name="connsiteY48" fmla="*/ 1341034 h 2667003"/>
              <a:gd name="connsiteX49" fmla="*/ 11360 w 2667002"/>
              <a:gd name="connsiteY49" fmla="*/ 1509944 h 2667003"/>
              <a:gd name="connsiteX50" fmla="*/ 240771 w 2667002"/>
              <a:gd name="connsiteY50" fmla="*/ 1554023 h 2667003"/>
              <a:gd name="connsiteX51" fmla="*/ 278554 w 2667002"/>
              <a:gd name="connsiteY51" fmla="*/ 1691448 h 2667003"/>
              <a:gd name="connsiteX52" fmla="*/ 98284 w 2667002"/>
              <a:gd name="connsiteY52" fmla="*/ 1843936 h 2667003"/>
              <a:gd name="connsiteX53" fmla="*/ 173973 w 2667002"/>
              <a:gd name="connsiteY53" fmla="*/ 1996425 h 2667003"/>
              <a:gd name="connsiteX54" fmla="*/ 404619 w 2667002"/>
              <a:gd name="connsiteY54" fmla="*/ 1948518 h 2667003"/>
              <a:gd name="connsiteX55" fmla="*/ 500433 w 2667002"/>
              <a:gd name="connsiteY55" fmla="*/ 2073348 h 2667003"/>
              <a:gd name="connsiteX56" fmla="*/ 395729 w 2667002"/>
              <a:gd name="connsiteY56" fmla="*/ 2282634 h 2667003"/>
              <a:gd name="connsiteX57" fmla="*/ 524387 w 2667002"/>
              <a:gd name="connsiteY57" fmla="*/ 2393512 h 2667003"/>
              <a:gd name="connsiteX58" fmla="*/ 717127 w 2667002"/>
              <a:gd name="connsiteY58" fmla="*/ 2261149 h 2667003"/>
              <a:gd name="connsiteX59" fmla="*/ 840723 w 2667002"/>
              <a:gd name="connsiteY59" fmla="*/ 2333010 h 2667003"/>
              <a:gd name="connsiteX60" fmla="*/ 823067 w 2667002"/>
              <a:gd name="connsiteY60" fmla="*/ 2564891 h 2667003"/>
              <a:gd name="connsiteX61" fmla="*/ 983087 w 2667002"/>
              <a:gd name="connsiteY61" fmla="*/ 2620331 h 2667003"/>
              <a:gd name="connsiteX62" fmla="*/ 1111621 w 2667002"/>
              <a:gd name="connsiteY62" fmla="*/ 2426232 h 2667003"/>
              <a:gd name="connsiteX63" fmla="*/ 1266703 w 2667002"/>
              <a:gd name="connsiteY63" fmla="*/ 2446481 h 2667003"/>
              <a:gd name="connsiteX64" fmla="*/ 1341033 w 2667002"/>
              <a:gd name="connsiteY64" fmla="*/ 2667003 h 2667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2667002" h="2667003">
                <a:moveTo>
                  <a:pt x="1341033" y="2667003"/>
                </a:moveTo>
                <a:cubicBezTo>
                  <a:pt x="1511178" y="2655643"/>
                  <a:pt x="1511178" y="2655643"/>
                  <a:pt x="1511178" y="2655643"/>
                </a:cubicBezTo>
                <a:cubicBezTo>
                  <a:pt x="1554023" y="2426232"/>
                  <a:pt x="1554023" y="2426232"/>
                  <a:pt x="1554023" y="2426232"/>
                </a:cubicBezTo>
                <a:cubicBezTo>
                  <a:pt x="1599461" y="2417465"/>
                  <a:pt x="1646133" y="2404871"/>
                  <a:pt x="1691447" y="2389684"/>
                </a:cubicBezTo>
                <a:cubicBezTo>
                  <a:pt x="1845170" y="2568719"/>
                  <a:pt x="1845170" y="2568719"/>
                  <a:pt x="1845170" y="2568719"/>
                </a:cubicBezTo>
                <a:cubicBezTo>
                  <a:pt x="1996424" y="2494389"/>
                  <a:pt x="1996424" y="2494389"/>
                  <a:pt x="1996424" y="2494389"/>
                </a:cubicBezTo>
                <a:cubicBezTo>
                  <a:pt x="1948517" y="2262384"/>
                  <a:pt x="1948517" y="2262384"/>
                  <a:pt x="1948517" y="2262384"/>
                </a:cubicBezTo>
                <a:cubicBezTo>
                  <a:pt x="1992720" y="2233368"/>
                  <a:pt x="2034330" y="2201882"/>
                  <a:pt x="2073347" y="2166569"/>
                </a:cubicBezTo>
                <a:cubicBezTo>
                  <a:pt x="2282633" y="2271274"/>
                  <a:pt x="2282633" y="2271274"/>
                  <a:pt x="2282633" y="2271274"/>
                </a:cubicBezTo>
                <a:cubicBezTo>
                  <a:pt x="2393511" y="2142616"/>
                  <a:pt x="2393511" y="2142616"/>
                  <a:pt x="2393511" y="2142616"/>
                </a:cubicBezTo>
                <a:cubicBezTo>
                  <a:pt x="2262383" y="1949875"/>
                  <a:pt x="2262383" y="1949875"/>
                  <a:pt x="2262383" y="1949875"/>
                </a:cubicBezTo>
                <a:cubicBezTo>
                  <a:pt x="2288930" y="1910735"/>
                  <a:pt x="2311525" y="1869124"/>
                  <a:pt x="2333010" y="1827638"/>
                </a:cubicBezTo>
                <a:cubicBezTo>
                  <a:pt x="2566125" y="1843936"/>
                  <a:pt x="2566125" y="1843936"/>
                  <a:pt x="2566125" y="1843936"/>
                </a:cubicBezTo>
                <a:cubicBezTo>
                  <a:pt x="2620330" y="1683916"/>
                  <a:pt x="2620330" y="1683916"/>
                  <a:pt x="2620330" y="1683916"/>
                </a:cubicBezTo>
                <a:cubicBezTo>
                  <a:pt x="2426231" y="1555381"/>
                  <a:pt x="2426231" y="1555381"/>
                  <a:pt x="2426231" y="1555381"/>
                </a:cubicBezTo>
                <a:cubicBezTo>
                  <a:pt x="2436356" y="1503646"/>
                  <a:pt x="2442653" y="1452035"/>
                  <a:pt x="2446481" y="1400300"/>
                </a:cubicBezTo>
                <a:cubicBezTo>
                  <a:pt x="2667002" y="1325969"/>
                  <a:pt x="2667002" y="1325969"/>
                  <a:pt x="2667002" y="1325969"/>
                </a:cubicBezTo>
                <a:cubicBezTo>
                  <a:pt x="2655643" y="1155825"/>
                  <a:pt x="2655643" y="1155825"/>
                  <a:pt x="2655643" y="1155825"/>
                </a:cubicBezTo>
                <a:cubicBezTo>
                  <a:pt x="2426231" y="1112980"/>
                  <a:pt x="2426231" y="1112980"/>
                  <a:pt x="2426231" y="1112980"/>
                </a:cubicBezTo>
                <a:cubicBezTo>
                  <a:pt x="2417465" y="1067542"/>
                  <a:pt x="2404870" y="1020869"/>
                  <a:pt x="2389683" y="975555"/>
                </a:cubicBezTo>
                <a:cubicBezTo>
                  <a:pt x="2568718" y="821832"/>
                  <a:pt x="2568718" y="821832"/>
                  <a:pt x="2568718" y="821832"/>
                </a:cubicBezTo>
                <a:cubicBezTo>
                  <a:pt x="2494388" y="670578"/>
                  <a:pt x="2494388" y="670578"/>
                  <a:pt x="2494388" y="670578"/>
                </a:cubicBezTo>
                <a:cubicBezTo>
                  <a:pt x="2262383" y="718485"/>
                  <a:pt x="2262383" y="718485"/>
                  <a:pt x="2262383" y="718485"/>
                </a:cubicBezTo>
                <a:cubicBezTo>
                  <a:pt x="2233367" y="674282"/>
                  <a:pt x="2201882" y="632672"/>
                  <a:pt x="2167927" y="593655"/>
                </a:cubicBezTo>
                <a:cubicBezTo>
                  <a:pt x="2271273" y="384369"/>
                  <a:pt x="2271273" y="384369"/>
                  <a:pt x="2271273" y="384369"/>
                </a:cubicBezTo>
                <a:cubicBezTo>
                  <a:pt x="2142615" y="273491"/>
                  <a:pt x="2142615" y="273491"/>
                  <a:pt x="2142615" y="273491"/>
                </a:cubicBezTo>
                <a:cubicBezTo>
                  <a:pt x="1951110" y="404619"/>
                  <a:pt x="1951110" y="404619"/>
                  <a:pt x="1951110" y="404619"/>
                </a:cubicBezTo>
                <a:cubicBezTo>
                  <a:pt x="1910734" y="379430"/>
                  <a:pt x="1869124" y="355477"/>
                  <a:pt x="1827637" y="333993"/>
                </a:cubicBezTo>
                <a:cubicBezTo>
                  <a:pt x="1845170" y="100877"/>
                  <a:pt x="1845170" y="100877"/>
                  <a:pt x="1845170" y="100877"/>
                </a:cubicBezTo>
                <a:cubicBezTo>
                  <a:pt x="1683916" y="46672"/>
                  <a:pt x="1683916" y="46672"/>
                  <a:pt x="1683916" y="46672"/>
                </a:cubicBezTo>
                <a:cubicBezTo>
                  <a:pt x="1555381" y="240771"/>
                  <a:pt x="1555381" y="240771"/>
                  <a:pt x="1555381" y="240771"/>
                </a:cubicBezTo>
                <a:cubicBezTo>
                  <a:pt x="1504881" y="230646"/>
                  <a:pt x="1452035" y="224349"/>
                  <a:pt x="1400300" y="220521"/>
                </a:cubicBezTo>
                <a:cubicBezTo>
                  <a:pt x="1325969" y="0"/>
                  <a:pt x="1325969" y="0"/>
                  <a:pt x="1325969" y="0"/>
                </a:cubicBezTo>
                <a:cubicBezTo>
                  <a:pt x="1157059" y="11359"/>
                  <a:pt x="1157059" y="11359"/>
                  <a:pt x="1157059" y="11359"/>
                </a:cubicBezTo>
                <a:cubicBezTo>
                  <a:pt x="1114214" y="240771"/>
                  <a:pt x="1114214" y="240771"/>
                  <a:pt x="1114214" y="240771"/>
                </a:cubicBezTo>
                <a:cubicBezTo>
                  <a:pt x="1067542" y="249537"/>
                  <a:pt x="1020869" y="262132"/>
                  <a:pt x="975555" y="277319"/>
                </a:cubicBezTo>
                <a:cubicBezTo>
                  <a:pt x="823067" y="98284"/>
                  <a:pt x="823067" y="98284"/>
                  <a:pt x="823067" y="98284"/>
                </a:cubicBezTo>
                <a:cubicBezTo>
                  <a:pt x="670578" y="172615"/>
                  <a:pt x="670578" y="172615"/>
                  <a:pt x="670578" y="172615"/>
                </a:cubicBezTo>
                <a:cubicBezTo>
                  <a:pt x="718486" y="404619"/>
                  <a:pt x="718486" y="404619"/>
                  <a:pt x="718486" y="404619"/>
                </a:cubicBezTo>
                <a:cubicBezTo>
                  <a:pt x="674282" y="433635"/>
                  <a:pt x="632672" y="465121"/>
                  <a:pt x="593655" y="499076"/>
                </a:cubicBezTo>
                <a:cubicBezTo>
                  <a:pt x="384369" y="395729"/>
                  <a:pt x="384369" y="395729"/>
                  <a:pt x="384369" y="395729"/>
                </a:cubicBezTo>
                <a:cubicBezTo>
                  <a:pt x="273491" y="524387"/>
                  <a:pt x="273491" y="524387"/>
                  <a:pt x="273491" y="524387"/>
                </a:cubicBezTo>
                <a:cubicBezTo>
                  <a:pt x="405854" y="715893"/>
                  <a:pt x="405854" y="715893"/>
                  <a:pt x="405854" y="715893"/>
                </a:cubicBezTo>
                <a:cubicBezTo>
                  <a:pt x="379431" y="756268"/>
                  <a:pt x="355477" y="797879"/>
                  <a:pt x="333993" y="839365"/>
                </a:cubicBezTo>
                <a:cubicBezTo>
                  <a:pt x="102112" y="821832"/>
                  <a:pt x="102112" y="821832"/>
                  <a:pt x="102112" y="821832"/>
                </a:cubicBezTo>
                <a:cubicBezTo>
                  <a:pt x="46673" y="983087"/>
                  <a:pt x="46673" y="983087"/>
                  <a:pt x="46673" y="983087"/>
                </a:cubicBezTo>
                <a:cubicBezTo>
                  <a:pt x="242006" y="1111622"/>
                  <a:pt x="242006" y="1111622"/>
                  <a:pt x="242006" y="1111622"/>
                </a:cubicBezTo>
                <a:cubicBezTo>
                  <a:pt x="230646" y="1163357"/>
                  <a:pt x="224349" y="1214968"/>
                  <a:pt x="220522" y="1266703"/>
                </a:cubicBezTo>
                <a:cubicBezTo>
                  <a:pt x="0" y="1341034"/>
                  <a:pt x="0" y="1341034"/>
                  <a:pt x="0" y="1341034"/>
                </a:cubicBezTo>
                <a:cubicBezTo>
                  <a:pt x="11360" y="1509944"/>
                  <a:pt x="11360" y="1509944"/>
                  <a:pt x="11360" y="1509944"/>
                </a:cubicBezTo>
                <a:cubicBezTo>
                  <a:pt x="240771" y="1554023"/>
                  <a:pt x="240771" y="1554023"/>
                  <a:pt x="240771" y="1554023"/>
                </a:cubicBezTo>
                <a:cubicBezTo>
                  <a:pt x="250772" y="1599461"/>
                  <a:pt x="262132" y="1646134"/>
                  <a:pt x="278554" y="1691448"/>
                </a:cubicBezTo>
                <a:cubicBezTo>
                  <a:pt x="98284" y="1843936"/>
                  <a:pt x="98284" y="1843936"/>
                  <a:pt x="98284" y="1843936"/>
                </a:cubicBezTo>
                <a:cubicBezTo>
                  <a:pt x="173973" y="1996425"/>
                  <a:pt x="173973" y="1996425"/>
                  <a:pt x="173973" y="1996425"/>
                </a:cubicBezTo>
                <a:cubicBezTo>
                  <a:pt x="404619" y="1948518"/>
                  <a:pt x="404619" y="1948518"/>
                  <a:pt x="404619" y="1948518"/>
                </a:cubicBezTo>
                <a:cubicBezTo>
                  <a:pt x="433635" y="1992721"/>
                  <a:pt x="465120" y="2034331"/>
                  <a:pt x="500433" y="2073348"/>
                </a:cubicBezTo>
                <a:cubicBezTo>
                  <a:pt x="395729" y="2282634"/>
                  <a:pt x="395729" y="2282634"/>
                  <a:pt x="395729" y="2282634"/>
                </a:cubicBezTo>
                <a:cubicBezTo>
                  <a:pt x="524387" y="2393512"/>
                  <a:pt x="524387" y="2393512"/>
                  <a:pt x="524387" y="2393512"/>
                </a:cubicBezTo>
                <a:cubicBezTo>
                  <a:pt x="717127" y="2261149"/>
                  <a:pt x="717127" y="2261149"/>
                  <a:pt x="717127" y="2261149"/>
                </a:cubicBezTo>
                <a:cubicBezTo>
                  <a:pt x="756268" y="2287573"/>
                  <a:pt x="797878" y="2311526"/>
                  <a:pt x="840723" y="2333010"/>
                </a:cubicBezTo>
                <a:cubicBezTo>
                  <a:pt x="823067" y="2564891"/>
                  <a:pt x="823067" y="2564891"/>
                  <a:pt x="823067" y="2564891"/>
                </a:cubicBezTo>
                <a:cubicBezTo>
                  <a:pt x="983087" y="2620331"/>
                  <a:pt x="983087" y="2620331"/>
                  <a:pt x="983087" y="2620331"/>
                </a:cubicBezTo>
                <a:cubicBezTo>
                  <a:pt x="1111621" y="2426232"/>
                  <a:pt x="1111621" y="2426232"/>
                  <a:pt x="1111621" y="2426232"/>
                </a:cubicBezTo>
                <a:cubicBezTo>
                  <a:pt x="1163356" y="2436357"/>
                  <a:pt x="1214968" y="2442654"/>
                  <a:pt x="1266703" y="2446481"/>
                </a:cubicBezTo>
                <a:cubicBezTo>
                  <a:pt x="1341033" y="2667003"/>
                  <a:pt x="1341033" y="2667003"/>
                  <a:pt x="1341033" y="2667003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lIns="45719" tIns="45719" rIns="45719" bIns="45719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>
              <a:latin typeface="+mn-lt"/>
            </a:endParaRPr>
          </a:p>
        </p:txBody>
      </p:sp>
      <p:sp>
        <p:nvSpPr>
          <p:cNvPr id="17" name="Freeform: Shape 17"/>
          <p:cNvSpPr/>
          <p:nvPr/>
        </p:nvSpPr>
        <p:spPr>
          <a:xfrm rot="10800000" flipH="1">
            <a:off x="7626211" y="2030430"/>
            <a:ext cx="457200" cy="527050"/>
          </a:xfrm>
          <a:custGeom>
            <a:avLst/>
            <a:gdLst>
              <a:gd name="connsiteX0" fmla="*/ 1341033 w 2667002"/>
              <a:gd name="connsiteY0" fmla="*/ 2667003 h 2667003"/>
              <a:gd name="connsiteX1" fmla="*/ 1511178 w 2667002"/>
              <a:gd name="connsiteY1" fmla="*/ 2655643 h 2667003"/>
              <a:gd name="connsiteX2" fmla="*/ 1554023 w 2667002"/>
              <a:gd name="connsiteY2" fmla="*/ 2426232 h 2667003"/>
              <a:gd name="connsiteX3" fmla="*/ 1691447 w 2667002"/>
              <a:gd name="connsiteY3" fmla="*/ 2389684 h 2667003"/>
              <a:gd name="connsiteX4" fmla="*/ 1845170 w 2667002"/>
              <a:gd name="connsiteY4" fmla="*/ 2568719 h 2667003"/>
              <a:gd name="connsiteX5" fmla="*/ 1996424 w 2667002"/>
              <a:gd name="connsiteY5" fmla="*/ 2494389 h 2667003"/>
              <a:gd name="connsiteX6" fmla="*/ 1948517 w 2667002"/>
              <a:gd name="connsiteY6" fmla="*/ 2262384 h 2667003"/>
              <a:gd name="connsiteX7" fmla="*/ 2073347 w 2667002"/>
              <a:gd name="connsiteY7" fmla="*/ 2166569 h 2667003"/>
              <a:gd name="connsiteX8" fmla="*/ 2282633 w 2667002"/>
              <a:gd name="connsiteY8" fmla="*/ 2271274 h 2667003"/>
              <a:gd name="connsiteX9" fmla="*/ 2393511 w 2667002"/>
              <a:gd name="connsiteY9" fmla="*/ 2142616 h 2667003"/>
              <a:gd name="connsiteX10" fmla="*/ 2262383 w 2667002"/>
              <a:gd name="connsiteY10" fmla="*/ 1949875 h 2667003"/>
              <a:gd name="connsiteX11" fmla="*/ 2333010 w 2667002"/>
              <a:gd name="connsiteY11" fmla="*/ 1827638 h 2667003"/>
              <a:gd name="connsiteX12" fmla="*/ 2566125 w 2667002"/>
              <a:gd name="connsiteY12" fmla="*/ 1843936 h 2667003"/>
              <a:gd name="connsiteX13" fmla="*/ 2620330 w 2667002"/>
              <a:gd name="connsiteY13" fmla="*/ 1683916 h 2667003"/>
              <a:gd name="connsiteX14" fmla="*/ 2426231 w 2667002"/>
              <a:gd name="connsiteY14" fmla="*/ 1555381 h 2667003"/>
              <a:gd name="connsiteX15" fmla="*/ 2446481 w 2667002"/>
              <a:gd name="connsiteY15" fmla="*/ 1400300 h 2667003"/>
              <a:gd name="connsiteX16" fmla="*/ 2667002 w 2667002"/>
              <a:gd name="connsiteY16" fmla="*/ 1325969 h 2667003"/>
              <a:gd name="connsiteX17" fmla="*/ 2655643 w 2667002"/>
              <a:gd name="connsiteY17" fmla="*/ 1155825 h 2667003"/>
              <a:gd name="connsiteX18" fmla="*/ 2426231 w 2667002"/>
              <a:gd name="connsiteY18" fmla="*/ 1112980 h 2667003"/>
              <a:gd name="connsiteX19" fmla="*/ 2389683 w 2667002"/>
              <a:gd name="connsiteY19" fmla="*/ 975555 h 2667003"/>
              <a:gd name="connsiteX20" fmla="*/ 2568718 w 2667002"/>
              <a:gd name="connsiteY20" fmla="*/ 821832 h 2667003"/>
              <a:gd name="connsiteX21" fmla="*/ 2494388 w 2667002"/>
              <a:gd name="connsiteY21" fmla="*/ 670578 h 2667003"/>
              <a:gd name="connsiteX22" fmla="*/ 2262383 w 2667002"/>
              <a:gd name="connsiteY22" fmla="*/ 718485 h 2667003"/>
              <a:gd name="connsiteX23" fmla="*/ 2167927 w 2667002"/>
              <a:gd name="connsiteY23" fmla="*/ 593655 h 2667003"/>
              <a:gd name="connsiteX24" fmla="*/ 2271273 w 2667002"/>
              <a:gd name="connsiteY24" fmla="*/ 384369 h 2667003"/>
              <a:gd name="connsiteX25" fmla="*/ 2142615 w 2667002"/>
              <a:gd name="connsiteY25" fmla="*/ 273491 h 2667003"/>
              <a:gd name="connsiteX26" fmla="*/ 1951110 w 2667002"/>
              <a:gd name="connsiteY26" fmla="*/ 404619 h 2667003"/>
              <a:gd name="connsiteX27" fmla="*/ 1827637 w 2667002"/>
              <a:gd name="connsiteY27" fmla="*/ 333993 h 2667003"/>
              <a:gd name="connsiteX28" fmla="*/ 1845170 w 2667002"/>
              <a:gd name="connsiteY28" fmla="*/ 100877 h 2667003"/>
              <a:gd name="connsiteX29" fmla="*/ 1683916 w 2667002"/>
              <a:gd name="connsiteY29" fmla="*/ 46672 h 2667003"/>
              <a:gd name="connsiteX30" fmla="*/ 1555381 w 2667002"/>
              <a:gd name="connsiteY30" fmla="*/ 240771 h 2667003"/>
              <a:gd name="connsiteX31" fmla="*/ 1400300 w 2667002"/>
              <a:gd name="connsiteY31" fmla="*/ 220521 h 2667003"/>
              <a:gd name="connsiteX32" fmla="*/ 1325969 w 2667002"/>
              <a:gd name="connsiteY32" fmla="*/ 0 h 2667003"/>
              <a:gd name="connsiteX33" fmla="*/ 1157059 w 2667002"/>
              <a:gd name="connsiteY33" fmla="*/ 11359 h 2667003"/>
              <a:gd name="connsiteX34" fmla="*/ 1114214 w 2667002"/>
              <a:gd name="connsiteY34" fmla="*/ 240771 h 2667003"/>
              <a:gd name="connsiteX35" fmla="*/ 975555 w 2667002"/>
              <a:gd name="connsiteY35" fmla="*/ 277319 h 2667003"/>
              <a:gd name="connsiteX36" fmla="*/ 823067 w 2667002"/>
              <a:gd name="connsiteY36" fmla="*/ 98284 h 2667003"/>
              <a:gd name="connsiteX37" fmla="*/ 670578 w 2667002"/>
              <a:gd name="connsiteY37" fmla="*/ 172615 h 2667003"/>
              <a:gd name="connsiteX38" fmla="*/ 718486 w 2667002"/>
              <a:gd name="connsiteY38" fmla="*/ 404619 h 2667003"/>
              <a:gd name="connsiteX39" fmla="*/ 593655 w 2667002"/>
              <a:gd name="connsiteY39" fmla="*/ 499076 h 2667003"/>
              <a:gd name="connsiteX40" fmla="*/ 384369 w 2667002"/>
              <a:gd name="connsiteY40" fmla="*/ 395729 h 2667003"/>
              <a:gd name="connsiteX41" fmla="*/ 273491 w 2667002"/>
              <a:gd name="connsiteY41" fmla="*/ 524387 h 2667003"/>
              <a:gd name="connsiteX42" fmla="*/ 405854 w 2667002"/>
              <a:gd name="connsiteY42" fmla="*/ 715893 h 2667003"/>
              <a:gd name="connsiteX43" fmla="*/ 333993 w 2667002"/>
              <a:gd name="connsiteY43" fmla="*/ 839365 h 2667003"/>
              <a:gd name="connsiteX44" fmla="*/ 102112 w 2667002"/>
              <a:gd name="connsiteY44" fmla="*/ 821832 h 2667003"/>
              <a:gd name="connsiteX45" fmla="*/ 46673 w 2667002"/>
              <a:gd name="connsiteY45" fmla="*/ 983087 h 2667003"/>
              <a:gd name="connsiteX46" fmla="*/ 242006 w 2667002"/>
              <a:gd name="connsiteY46" fmla="*/ 1111622 h 2667003"/>
              <a:gd name="connsiteX47" fmla="*/ 220522 w 2667002"/>
              <a:gd name="connsiteY47" fmla="*/ 1266703 h 2667003"/>
              <a:gd name="connsiteX48" fmla="*/ 0 w 2667002"/>
              <a:gd name="connsiteY48" fmla="*/ 1341034 h 2667003"/>
              <a:gd name="connsiteX49" fmla="*/ 11360 w 2667002"/>
              <a:gd name="connsiteY49" fmla="*/ 1509944 h 2667003"/>
              <a:gd name="connsiteX50" fmla="*/ 240771 w 2667002"/>
              <a:gd name="connsiteY50" fmla="*/ 1554023 h 2667003"/>
              <a:gd name="connsiteX51" fmla="*/ 278554 w 2667002"/>
              <a:gd name="connsiteY51" fmla="*/ 1691448 h 2667003"/>
              <a:gd name="connsiteX52" fmla="*/ 98284 w 2667002"/>
              <a:gd name="connsiteY52" fmla="*/ 1843936 h 2667003"/>
              <a:gd name="connsiteX53" fmla="*/ 173973 w 2667002"/>
              <a:gd name="connsiteY53" fmla="*/ 1996425 h 2667003"/>
              <a:gd name="connsiteX54" fmla="*/ 404619 w 2667002"/>
              <a:gd name="connsiteY54" fmla="*/ 1948518 h 2667003"/>
              <a:gd name="connsiteX55" fmla="*/ 500433 w 2667002"/>
              <a:gd name="connsiteY55" fmla="*/ 2073348 h 2667003"/>
              <a:gd name="connsiteX56" fmla="*/ 395729 w 2667002"/>
              <a:gd name="connsiteY56" fmla="*/ 2282634 h 2667003"/>
              <a:gd name="connsiteX57" fmla="*/ 524387 w 2667002"/>
              <a:gd name="connsiteY57" fmla="*/ 2393512 h 2667003"/>
              <a:gd name="connsiteX58" fmla="*/ 717127 w 2667002"/>
              <a:gd name="connsiteY58" fmla="*/ 2261149 h 2667003"/>
              <a:gd name="connsiteX59" fmla="*/ 840723 w 2667002"/>
              <a:gd name="connsiteY59" fmla="*/ 2333010 h 2667003"/>
              <a:gd name="connsiteX60" fmla="*/ 823067 w 2667002"/>
              <a:gd name="connsiteY60" fmla="*/ 2564891 h 2667003"/>
              <a:gd name="connsiteX61" fmla="*/ 983087 w 2667002"/>
              <a:gd name="connsiteY61" fmla="*/ 2620331 h 2667003"/>
              <a:gd name="connsiteX62" fmla="*/ 1111621 w 2667002"/>
              <a:gd name="connsiteY62" fmla="*/ 2426232 h 2667003"/>
              <a:gd name="connsiteX63" fmla="*/ 1266703 w 2667002"/>
              <a:gd name="connsiteY63" fmla="*/ 2446481 h 2667003"/>
              <a:gd name="connsiteX64" fmla="*/ 1341033 w 2667002"/>
              <a:gd name="connsiteY64" fmla="*/ 2667003 h 2667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2667002" h="2667003">
                <a:moveTo>
                  <a:pt x="1341033" y="2667003"/>
                </a:moveTo>
                <a:cubicBezTo>
                  <a:pt x="1511178" y="2655643"/>
                  <a:pt x="1511178" y="2655643"/>
                  <a:pt x="1511178" y="2655643"/>
                </a:cubicBezTo>
                <a:cubicBezTo>
                  <a:pt x="1554023" y="2426232"/>
                  <a:pt x="1554023" y="2426232"/>
                  <a:pt x="1554023" y="2426232"/>
                </a:cubicBezTo>
                <a:cubicBezTo>
                  <a:pt x="1599461" y="2417465"/>
                  <a:pt x="1646133" y="2404871"/>
                  <a:pt x="1691447" y="2389684"/>
                </a:cubicBezTo>
                <a:cubicBezTo>
                  <a:pt x="1845170" y="2568719"/>
                  <a:pt x="1845170" y="2568719"/>
                  <a:pt x="1845170" y="2568719"/>
                </a:cubicBezTo>
                <a:cubicBezTo>
                  <a:pt x="1996424" y="2494389"/>
                  <a:pt x="1996424" y="2494389"/>
                  <a:pt x="1996424" y="2494389"/>
                </a:cubicBezTo>
                <a:cubicBezTo>
                  <a:pt x="1948517" y="2262384"/>
                  <a:pt x="1948517" y="2262384"/>
                  <a:pt x="1948517" y="2262384"/>
                </a:cubicBezTo>
                <a:cubicBezTo>
                  <a:pt x="1992720" y="2233368"/>
                  <a:pt x="2034330" y="2201882"/>
                  <a:pt x="2073347" y="2166569"/>
                </a:cubicBezTo>
                <a:cubicBezTo>
                  <a:pt x="2282633" y="2271274"/>
                  <a:pt x="2282633" y="2271274"/>
                  <a:pt x="2282633" y="2271274"/>
                </a:cubicBezTo>
                <a:cubicBezTo>
                  <a:pt x="2393511" y="2142616"/>
                  <a:pt x="2393511" y="2142616"/>
                  <a:pt x="2393511" y="2142616"/>
                </a:cubicBezTo>
                <a:cubicBezTo>
                  <a:pt x="2262383" y="1949875"/>
                  <a:pt x="2262383" y="1949875"/>
                  <a:pt x="2262383" y="1949875"/>
                </a:cubicBezTo>
                <a:cubicBezTo>
                  <a:pt x="2288930" y="1910735"/>
                  <a:pt x="2311525" y="1869124"/>
                  <a:pt x="2333010" y="1827638"/>
                </a:cubicBezTo>
                <a:cubicBezTo>
                  <a:pt x="2566125" y="1843936"/>
                  <a:pt x="2566125" y="1843936"/>
                  <a:pt x="2566125" y="1843936"/>
                </a:cubicBezTo>
                <a:cubicBezTo>
                  <a:pt x="2620330" y="1683916"/>
                  <a:pt x="2620330" y="1683916"/>
                  <a:pt x="2620330" y="1683916"/>
                </a:cubicBezTo>
                <a:cubicBezTo>
                  <a:pt x="2426231" y="1555381"/>
                  <a:pt x="2426231" y="1555381"/>
                  <a:pt x="2426231" y="1555381"/>
                </a:cubicBezTo>
                <a:cubicBezTo>
                  <a:pt x="2436356" y="1503646"/>
                  <a:pt x="2442653" y="1452035"/>
                  <a:pt x="2446481" y="1400300"/>
                </a:cubicBezTo>
                <a:cubicBezTo>
                  <a:pt x="2667002" y="1325969"/>
                  <a:pt x="2667002" y="1325969"/>
                  <a:pt x="2667002" y="1325969"/>
                </a:cubicBezTo>
                <a:cubicBezTo>
                  <a:pt x="2655643" y="1155825"/>
                  <a:pt x="2655643" y="1155825"/>
                  <a:pt x="2655643" y="1155825"/>
                </a:cubicBezTo>
                <a:cubicBezTo>
                  <a:pt x="2426231" y="1112980"/>
                  <a:pt x="2426231" y="1112980"/>
                  <a:pt x="2426231" y="1112980"/>
                </a:cubicBezTo>
                <a:cubicBezTo>
                  <a:pt x="2417465" y="1067542"/>
                  <a:pt x="2404870" y="1020869"/>
                  <a:pt x="2389683" y="975555"/>
                </a:cubicBezTo>
                <a:cubicBezTo>
                  <a:pt x="2568718" y="821832"/>
                  <a:pt x="2568718" y="821832"/>
                  <a:pt x="2568718" y="821832"/>
                </a:cubicBezTo>
                <a:cubicBezTo>
                  <a:pt x="2494388" y="670578"/>
                  <a:pt x="2494388" y="670578"/>
                  <a:pt x="2494388" y="670578"/>
                </a:cubicBezTo>
                <a:cubicBezTo>
                  <a:pt x="2262383" y="718485"/>
                  <a:pt x="2262383" y="718485"/>
                  <a:pt x="2262383" y="718485"/>
                </a:cubicBezTo>
                <a:cubicBezTo>
                  <a:pt x="2233367" y="674282"/>
                  <a:pt x="2201882" y="632672"/>
                  <a:pt x="2167927" y="593655"/>
                </a:cubicBezTo>
                <a:cubicBezTo>
                  <a:pt x="2271273" y="384369"/>
                  <a:pt x="2271273" y="384369"/>
                  <a:pt x="2271273" y="384369"/>
                </a:cubicBezTo>
                <a:cubicBezTo>
                  <a:pt x="2142615" y="273491"/>
                  <a:pt x="2142615" y="273491"/>
                  <a:pt x="2142615" y="273491"/>
                </a:cubicBezTo>
                <a:cubicBezTo>
                  <a:pt x="1951110" y="404619"/>
                  <a:pt x="1951110" y="404619"/>
                  <a:pt x="1951110" y="404619"/>
                </a:cubicBezTo>
                <a:cubicBezTo>
                  <a:pt x="1910734" y="379430"/>
                  <a:pt x="1869124" y="355477"/>
                  <a:pt x="1827637" y="333993"/>
                </a:cubicBezTo>
                <a:cubicBezTo>
                  <a:pt x="1845170" y="100877"/>
                  <a:pt x="1845170" y="100877"/>
                  <a:pt x="1845170" y="100877"/>
                </a:cubicBezTo>
                <a:cubicBezTo>
                  <a:pt x="1683916" y="46672"/>
                  <a:pt x="1683916" y="46672"/>
                  <a:pt x="1683916" y="46672"/>
                </a:cubicBezTo>
                <a:cubicBezTo>
                  <a:pt x="1555381" y="240771"/>
                  <a:pt x="1555381" y="240771"/>
                  <a:pt x="1555381" y="240771"/>
                </a:cubicBezTo>
                <a:cubicBezTo>
                  <a:pt x="1504881" y="230646"/>
                  <a:pt x="1452035" y="224349"/>
                  <a:pt x="1400300" y="220521"/>
                </a:cubicBezTo>
                <a:cubicBezTo>
                  <a:pt x="1325969" y="0"/>
                  <a:pt x="1325969" y="0"/>
                  <a:pt x="1325969" y="0"/>
                </a:cubicBezTo>
                <a:cubicBezTo>
                  <a:pt x="1157059" y="11359"/>
                  <a:pt x="1157059" y="11359"/>
                  <a:pt x="1157059" y="11359"/>
                </a:cubicBezTo>
                <a:cubicBezTo>
                  <a:pt x="1114214" y="240771"/>
                  <a:pt x="1114214" y="240771"/>
                  <a:pt x="1114214" y="240771"/>
                </a:cubicBezTo>
                <a:cubicBezTo>
                  <a:pt x="1067542" y="249537"/>
                  <a:pt x="1020869" y="262132"/>
                  <a:pt x="975555" y="277319"/>
                </a:cubicBezTo>
                <a:cubicBezTo>
                  <a:pt x="823067" y="98284"/>
                  <a:pt x="823067" y="98284"/>
                  <a:pt x="823067" y="98284"/>
                </a:cubicBezTo>
                <a:cubicBezTo>
                  <a:pt x="670578" y="172615"/>
                  <a:pt x="670578" y="172615"/>
                  <a:pt x="670578" y="172615"/>
                </a:cubicBezTo>
                <a:cubicBezTo>
                  <a:pt x="718486" y="404619"/>
                  <a:pt x="718486" y="404619"/>
                  <a:pt x="718486" y="404619"/>
                </a:cubicBezTo>
                <a:cubicBezTo>
                  <a:pt x="674282" y="433635"/>
                  <a:pt x="632672" y="465121"/>
                  <a:pt x="593655" y="499076"/>
                </a:cubicBezTo>
                <a:cubicBezTo>
                  <a:pt x="384369" y="395729"/>
                  <a:pt x="384369" y="395729"/>
                  <a:pt x="384369" y="395729"/>
                </a:cubicBezTo>
                <a:cubicBezTo>
                  <a:pt x="273491" y="524387"/>
                  <a:pt x="273491" y="524387"/>
                  <a:pt x="273491" y="524387"/>
                </a:cubicBezTo>
                <a:cubicBezTo>
                  <a:pt x="405854" y="715893"/>
                  <a:pt x="405854" y="715893"/>
                  <a:pt x="405854" y="715893"/>
                </a:cubicBezTo>
                <a:cubicBezTo>
                  <a:pt x="379431" y="756268"/>
                  <a:pt x="355477" y="797879"/>
                  <a:pt x="333993" y="839365"/>
                </a:cubicBezTo>
                <a:cubicBezTo>
                  <a:pt x="102112" y="821832"/>
                  <a:pt x="102112" y="821832"/>
                  <a:pt x="102112" y="821832"/>
                </a:cubicBezTo>
                <a:cubicBezTo>
                  <a:pt x="46673" y="983087"/>
                  <a:pt x="46673" y="983087"/>
                  <a:pt x="46673" y="983087"/>
                </a:cubicBezTo>
                <a:cubicBezTo>
                  <a:pt x="242006" y="1111622"/>
                  <a:pt x="242006" y="1111622"/>
                  <a:pt x="242006" y="1111622"/>
                </a:cubicBezTo>
                <a:cubicBezTo>
                  <a:pt x="230646" y="1163357"/>
                  <a:pt x="224349" y="1214968"/>
                  <a:pt x="220522" y="1266703"/>
                </a:cubicBezTo>
                <a:cubicBezTo>
                  <a:pt x="0" y="1341034"/>
                  <a:pt x="0" y="1341034"/>
                  <a:pt x="0" y="1341034"/>
                </a:cubicBezTo>
                <a:cubicBezTo>
                  <a:pt x="11360" y="1509944"/>
                  <a:pt x="11360" y="1509944"/>
                  <a:pt x="11360" y="1509944"/>
                </a:cubicBezTo>
                <a:cubicBezTo>
                  <a:pt x="240771" y="1554023"/>
                  <a:pt x="240771" y="1554023"/>
                  <a:pt x="240771" y="1554023"/>
                </a:cubicBezTo>
                <a:cubicBezTo>
                  <a:pt x="250772" y="1599461"/>
                  <a:pt x="262132" y="1646134"/>
                  <a:pt x="278554" y="1691448"/>
                </a:cubicBezTo>
                <a:cubicBezTo>
                  <a:pt x="98284" y="1843936"/>
                  <a:pt x="98284" y="1843936"/>
                  <a:pt x="98284" y="1843936"/>
                </a:cubicBezTo>
                <a:cubicBezTo>
                  <a:pt x="173973" y="1996425"/>
                  <a:pt x="173973" y="1996425"/>
                  <a:pt x="173973" y="1996425"/>
                </a:cubicBezTo>
                <a:cubicBezTo>
                  <a:pt x="404619" y="1948518"/>
                  <a:pt x="404619" y="1948518"/>
                  <a:pt x="404619" y="1948518"/>
                </a:cubicBezTo>
                <a:cubicBezTo>
                  <a:pt x="433635" y="1992721"/>
                  <a:pt x="465120" y="2034331"/>
                  <a:pt x="500433" y="2073348"/>
                </a:cubicBezTo>
                <a:cubicBezTo>
                  <a:pt x="395729" y="2282634"/>
                  <a:pt x="395729" y="2282634"/>
                  <a:pt x="395729" y="2282634"/>
                </a:cubicBezTo>
                <a:cubicBezTo>
                  <a:pt x="524387" y="2393512"/>
                  <a:pt x="524387" y="2393512"/>
                  <a:pt x="524387" y="2393512"/>
                </a:cubicBezTo>
                <a:cubicBezTo>
                  <a:pt x="717127" y="2261149"/>
                  <a:pt x="717127" y="2261149"/>
                  <a:pt x="717127" y="2261149"/>
                </a:cubicBezTo>
                <a:cubicBezTo>
                  <a:pt x="756268" y="2287573"/>
                  <a:pt x="797878" y="2311526"/>
                  <a:pt x="840723" y="2333010"/>
                </a:cubicBezTo>
                <a:cubicBezTo>
                  <a:pt x="823067" y="2564891"/>
                  <a:pt x="823067" y="2564891"/>
                  <a:pt x="823067" y="2564891"/>
                </a:cubicBezTo>
                <a:cubicBezTo>
                  <a:pt x="983087" y="2620331"/>
                  <a:pt x="983087" y="2620331"/>
                  <a:pt x="983087" y="2620331"/>
                </a:cubicBezTo>
                <a:cubicBezTo>
                  <a:pt x="1111621" y="2426232"/>
                  <a:pt x="1111621" y="2426232"/>
                  <a:pt x="1111621" y="2426232"/>
                </a:cubicBezTo>
                <a:cubicBezTo>
                  <a:pt x="1163356" y="2436357"/>
                  <a:pt x="1214968" y="2442654"/>
                  <a:pt x="1266703" y="2446481"/>
                </a:cubicBezTo>
                <a:cubicBezTo>
                  <a:pt x="1341033" y="2667003"/>
                  <a:pt x="1341033" y="2667003"/>
                  <a:pt x="1341033" y="2667003"/>
                </a:cubicBezTo>
                <a:close/>
              </a:path>
            </a:pathLst>
          </a:cu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lIns="45719" tIns="45719" rIns="45719" bIns="45719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8" name="Freeform: Shape 44"/>
          <p:cNvSpPr/>
          <p:nvPr/>
        </p:nvSpPr>
        <p:spPr>
          <a:xfrm rot="10800000" flipH="1">
            <a:off x="5429250" y="1171593"/>
            <a:ext cx="730250" cy="730250"/>
          </a:xfrm>
          <a:custGeom>
            <a:avLst/>
            <a:gdLst>
              <a:gd name="connsiteX0" fmla="*/ 1341033 w 2667002"/>
              <a:gd name="connsiteY0" fmla="*/ 2667003 h 2667003"/>
              <a:gd name="connsiteX1" fmla="*/ 1511178 w 2667002"/>
              <a:gd name="connsiteY1" fmla="*/ 2655643 h 2667003"/>
              <a:gd name="connsiteX2" fmla="*/ 1554023 w 2667002"/>
              <a:gd name="connsiteY2" fmla="*/ 2426232 h 2667003"/>
              <a:gd name="connsiteX3" fmla="*/ 1691447 w 2667002"/>
              <a:gd name="connsiteY3" fmla="*/ 2389684 h 2667003"/>
              <a:gd name="connsiteX4" fmla="*/ 1845170 w 2667002"/>
              <a:gd name="connsiteY4" fmla="*/ 2568719 h 2667003"/>
              <a:gd name="connsiteX5" fmla="*/ 1996424 w 2667002"/>
              <a:gd name="connsiteY5" fmla="*/ 2494389 h 2667003"/>
              <a:gd name="connsiteX6" fmla="*/ 1948517 w 2667002"/>
              <a:gd name="connsiteY6" fmla="*/ 2262384 h 2667003"/>
              <a:gd name="connsiteX7" fmla="*/ 2073347 w 2667002"/>
              <a:gd name="connsiteY7" fmla="*/ 2166569 h 2667003"/>
              <a:gd name="connsiteX8" fmla="*/ 2282633 w 2667002"/>
              <a:gd name="connsiteY8" fmla="*/ 2271274 h 2667003"/>
              <a:gd name="connsiteX9" fmla="*/ 2393511 w 2667002"/>
              <a:gd name="connsiteY9" fmla="*/ 2142616 h 2667003"/>
              <a:gd name="connsiteX10" fmla="*/ 2262383 w 2667002"/>
              <a:gd name="connsiteY10" fmla="*/ 1949875 h 2667003"/>
              <a:gd name="connsiteX11" fmla="*/ 2333010 w 2667002"/>
              <a:gd name="connsiteY11" fmla="*/ 1827638 h 2667003"/>
              <a:gd name="connsiteX12" fmla="*/ 2566125 w 2667002"/>
              <a:gd name="connsiteY12" fmla="*/ 1843936 h 2667003"/>
              <a:gd name="connsiteX13" fmla="*/ 2620330 w 2667002"/>
              <a:gd name="connsiteY13" fmla="*/ 1683916 h 2667003"/>
              <a:gd name="connsiteX14" fmla="*/ 2426231 w 2667002"/>
              <a:gd name="connsiteY14" fmla="*/ 1555381 h 2667003"/>
              <a:gd name="connsiteX15" fmla="*/ 2446481 w 2667002"/>
              <a:gd name="connsiteY15" fmla="*/ 1400300 h 2667003"/>
              <a:gd name="connsiteX16" fmla="*/ 2667002 w 2667002"/>
              <a:gd name="connsiteY16" fmla="*/ 1325969 h 2667003"/>
              <a:gd name="connsiteX17" fmla="*/ 2655643 w 2667002"/>
              <a:gd name="connsiteY17" fmla="*/ 1155825 h 2667003"/>
              <a:gd name="connsiteX18" fmla="*/ 2426231 w 2667002"/>
              <a:gd name="connsiteY18" fmla="*/ 1112980 h 2667003"/>
              <a:gd name="connsiteX19" fmla="*/ 2389683 w 2667002"/>
              <a:gd name="connsiteY19" fmla="*/ 975555 h 2667003"/>
              <a:gd name="connsiteX20" fmla="*/ 2568718 w 2667002"/>
              <a:gd name="connsiteY20" fmla="*/ 821832 h 2667003"/>
              <a:gd name="connsiteX21" fmla="*/ 2494388 w 2667002"/>
              <a:gd name="connsiteY21" fmla="*/ 670578 h 2667003"/>
              <a:gd name="connsiteX22" fmla="*/ 2262383 w 2667002"/>
              <a:gd name="connsiteY22" fmla="*/ 718485 h 2667003"/>
              <a:gd name="connsiteX23" fmla="*/ 2167927 w 2667002"/>
              <a:gd name="connsiteY23" fmla="*/ 593655 h 2667003"/>
              <a:gd name="connsiteX24" fmla="*/ 2271273 w 2667002"/>
              <a:gd name="connsiteY24" fmla="*/ 384369 h 2667003"/>
              <a:gd name="connsiteX25" fmla="*/ 2142615 w 2667002"/>
              <a:gd name="connsiteY25" fmla="*/ 273491 h 2667003"/>
              <a:gd name="connsiteX26" fmla="*/ 1951110 w 2667002"/>
              <a:gd name="connsiteY26" fmla="*/ 404619 h 2667003"/>
              <a:gd name="connsiteX27" fmla="*/ 1827637 w 2667002"/>
              <a:gd name="connsiteY27" fmla="*/ 333993 h 2667003"/>
              <a:gd name="connsiteX28" fmla="*/ 1845170 w 2667002"/>
              <a:gd name="connsiteY28" fmla="*/ 100877 h 2667003"/>
              <a:gd name="connsiteX29" fmla="*/ 1683916 w 2667002"/>
              <a:gd name="connsiteY29" fmla="*/ 46672 h 2667003"/>
              <a:gd name="connsiteX30" fmla="*/ 1555381 w 2667002"/>
              <a:gd name="connsiteY30" fmla="*/ 240771 h 2667003"/>
              <a:gd name="connsiteX31" fmla="*/ 1400300 w 2667002"/>
              <a:gd name="connsiteY31" fmla="*/ 220521 h 2667003"/>
              <a:gd name="connsiteX32" fmla="*/ 1325969 w 2667002"/>
              <a:gd name="connsiteY32" fmla="*/ 0 h 2667003"/>
              <a:gd name="connsiteX33" fmla="*/ 1157059 w 2667002"/>
              <a:gd name="connsiteY33" fmla="*/ 11359 h 2667003"/>
              <a:gd name="connsiteX34" fmla="*/ 1114214 w 2667002"/>
              <a:gd name="connsiteY34" fmla="*/ 240771 h 2667003"/>
              <a:gd name="connsiteX35" fmla="*/ 975555 w 2667002"/>
              <a:gd name="connsiteY35" fmla="*/ 277319 h 2667003"/>
              <a:gd name="connsiteX36" fmla="*/ 823067 w 2667002"/>
              <a:gd name="connsiteY36" fmla="*/ 98284 h 2667003"/>
              <a:gd name="connsiteX37" fmla="*/ 670578 w 2667002"/>
              <a:gd name="connsiteY37" fmla="*/ 172615 h 2667003"/>
              <a:gd name="connsiteX38" fmla="*/ 718486 w 2667002"/>
              <a:gd name="connsiteY38" fmla="*/ 404619 h 2667003"/>
              <a:gd name="connsiteX39" fmla="*/ 593655 w 2667002"/>
              <a:gd name="connsiteY39" fmla="*/ 499076 h 2667003"/>
              <a:gd name="connsiteX40" fmla="*/ 384369 w 2667002"/>
              <a:gd name="connsiteY40" fmla="*/ 395729 h 2667003"/>
              <a:gd name="connsiteX41" fmla="*/ 273491 w 2667002"/>
              <a:gd name="connsiteY41" fmla="*/ 524387 h 2667003"/>
              <a:gd name="connsiteX42" fmla="*/ 405854 w 2667002"/>
              <a:gd name="connsiteY42" fmla="*/ 715893 h 2667003"/>
              <a:gd name="connsiteX43" fmla="*/ 333993 w 2667002"/>
              <a:gd name="connsiteY43" fmla="*/ 839365 h 2667003"/>
              <a:gd name="connsiteX44" fmla="*/ 102112 w 2667002"/>
              <a:gd name="connsiteY44" fmla="*/ 821832 h 2667003"/>
              <a:gd name="connsiteX45" fmla="*/ 46673 w 2667002"/>
              <a:gd name="connsiteY45" fmla="*/ 983087 h 2667003"/>
              <a:gd name="connsiteX46" fmla="*/ 242006 w 2667002"/>
              <a:gd name="connsiteY46" fmla="*/ 1111622 h 2667003"/>
              <a:gd name="connsiteX47" fmla="*/ 220522 w 2667002"/>
              <a:gd name="connsiteY47" fmla="*/ 1266703 h 2667003"/>
              <a:gd name="connsiteX48" fmla="*/ 0 w 2667002"/>
              <a:gd name="connsiteY48" fmla="*/ 1341034 h 2667003"/>
              <a:gd name="connsiteX49" fmla="*/ 11360 w 2667002"/>
              <a:gd name="connsiteY49" fmla="*/ 1509944 h 2667003"/>
              <a:gd name="connsiteX50" fmla="*/ 240771 w 2667002"/>
              <a:gd name="connsiteY50" fmla="*/ 1554023 h 2667003"/>
              <a:gd name="connsiteX51" fmla="*/ 278554 w 2667002"/>
              <a:gd name="connsiteY51" fmla="*/ 1691448 h 2667003"/>
              <a:gd name="connsiteX52" fmla="*/ 98284 w 2667002"/>
              <a:gd name="connsiteY52" fmla="*/ 1843936 h 2667003"/>
              <a:gd name="connsiteX53" fmla="*/ 173973 w 2667002"/>
              <a:gd name="connsiteY53" fmla="*/ 1996425 h 2667003"/>
              <a:gd name="connsiteX54" fmla="*/ 404619 w 2667002"/>
              <a:gd name="connsiteY54" fmla="*/ 1948518 h 2667003"/>
              <a:gd name="connsiteX55" fmla="*/ 500433 w 2667002"/>
              <a:gd name="connsiteY55" fmla="*/ 2073348 h 2667003"/>
              <a:gd name="connsiteX56" fmla="*/ 395729 w 2667002"/>
              <a:gd name="connsiteY56" fmla="*/ 2282634 h 2667003"/>
              <a:gd name="connsiteX57" fmla="*/ 524387 w 2667002"/>
              <a:gd name="connsiteY57" fmla="*/ 2393512 h 2667003"/>
              <a:gd name="connsiteX58" fmla="*/ 717127 w 2667002"/>
              <a:gd name="connsiteY58" fmla="*/ 2261149 h 2667003"/>
              <a:gd name="connsiteX59" fmla="*/ 840723 w 2667002"/>
              <a:gd name="connsiteY59" fmla="*/ 2333010 h 2667003"/>
              <a:gd name="connsiteX60" fmla="*/ 823067 w 2667002"/>
              <a:gd name="connsiteY60" fmla="*/ 2564891 h 2667003"/>
              <a:gd name="connsiteX61" fmla="*/ 983087 w 2667002"/>
              <a:gd name="connsiteY61" fmla="*/ 2620331 h 2667003"/>
              <a:gd name="connsiteX62" fmla="*/ 1111621 w 2667002"/>
              <a:gd name="connsiteY62" fmla="*/ 2426232 h 2667003"/>
              <a:gd name="connsiteX63" fmla="*/ 1266703 w 2667002"/>
              <a:gd name="connsiteY63" fmla="*/ 2446481 h 2667003"/>
              <a:gd name="connsiteX64" fmla="*/ 1341033 w 2667002"/>
              <a:gd name="connsiteY64" fmla="*/ 2667003 h 2667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2667002" h="2667003">
                <a:moveTo>
                  <a:pt x="1341033" y="2667003"/>
                </a:moveTo>
                <a:cubicBezTo>
                  <a:pt x="1511178" y="2655643"/>
                  <a:pt x="1511178" y="2655643"/>
                  <a:pt x="1511178" y="2655643"/>
                </a:cubicBezTo>
                <a:cubicBezTo>
                  <a:pt x="1554023" y="2426232"/>
                  <a:pt x="1554023" y="2426232"/>
                  <a:pt x="1554023" y="2426232"/>
                </a:cubicBezTo>
                <a:cubicBezTo>
                  <a:pt x="1599461" y="2417465"/>
                  <a:pt x="1646133" y="2404871"/>
                  <a:pt x="1691447" y="2389684"/>
                </a:cubicBezTo>
                <a:cubicBezTo>
                  <a:pt x="1845170" y="2568719"/>
                  <a:pt x="1845170" y="2568719"/>
                  <a:pt x="1845170" y="2568719"/>
                </a:cubicBezTo>
                <a:cubicBezTo>
                  <a:pt x="1996424" y="2494389"/>
                  <a:pt x="1996424" y="2494389"/>
                  <a:pt x="1996424" y="2494389"/>
                </a:cubicBezTo>
                <a:cubicBezTo>
                  <a:pt x="1948517" y="2262384"/>
                  <a:pt x="1948517" y="2262384"/>
                  <a:pt x="1948517" y="2262384"/>
                </a:cubicBezTo>
                <a:cubicBezTo>
                  <a:pt x="1992720" y="2233368"/>
                  <a:pt x="2034330" y="2201882"/>
                  <a:pt x="2073347" y="2166569"/>
                </a:cubicBezTo>
                <a:cubicBezTo>
                  <a:pt x="2282633" y="2271274"/>
                  <a:pt x="2282633" y="2271274"/>
                  <a:pt x="2282633" y="2271274"/>
                </a:cubicBezTo>
                <a:cubicBezTo>
                  <a:pt x="2393511" y="2142616"/>
                  <a:pt x="2393511" y="2142616"/>
                  <a:pt x="2393511" y="2142616"/>
                </a:cubicBezTo>
                <a:cubicBezTo>
                  <a:pt x="2262383" y="1949875"/>
                  <a:pt x="2262383" y="1949875"/>
                  <a:pt x="2262383" y="1949875"/>
                </a:cubicBezTo>
                <a:cubicBezTo>
                  <a:pt x="2288930" y="1910735"/>
                  <a:pt x="2311525" y="1869124"/>
                  <a:pt x="2333010" y="1827638"/>
                </a:cubicBezTo>
                <a:cubicBezTo>
                  <a:pt x="2566125" y="1843936"/>
                  <a:pt x="2566125" y="1843936"/>
                  <a:pt x="2566125" y="1843936"/>
                </a:cubicBezTo>
                <a:cubicBezTo>
                  <a:pt x="2620330" y="1683916"/>
                  <a:pt x="2620330" y="1683916"/>
                  <a:pt x="2620330" y="1683916"/>
                </a:cubicBezTo>
                <a:cubicBezTo>
                  <a:pt x="2426231" y="1555381"/>
                  <a:pt x="2426231" y="1555381"/>
                  <a:pt x="2426231" y="1555381"/>
                </a:cubicBezTo>
                <a:cubicBezTo>
                  <a:pt x="2436356" y="1503646"/>
                  <a:pt x="2442653" y="1452035"/>
                  <a:pt x="2446481" y="1400300"/>
                </a:cubicBezTo>
                <a:cubicBezTo>
                  <a:pt x="2667002" y="1325969"/>
                  <a:pt x="2667002" y="1325969"/>
                  <a:pt x="2667002" y="1325969"/>
                </a:cubicBezTo>
                <a:cubicBezTo>
                  <a:pt x="2655643" y="1155825"/>
                  <a:pt x="2655643" y="1155825"/>
                  <a:pt x="2655643" y="1155825"/>
                </a:cubicBezTo>
                <a:cubicBezTo>
                  <a:pt x="2426231" y="1112980"/>
                  <a:pt x="2426231" y="1112980"/>
                  <a:pt x="2426231" y="1112980"/>
                </a:cubicBezTo>
                <a:cubicBezTo>
                  <a:pt x="2417465" y="1067542"/>
                  <a:pt x="2404870" y="1020869"/>
                  <a:pt x="2389683" y="975555"/>
                </a:cubicBezTo>
                <a:cubicBezTo>
                  <a:pt x="2568718" y="821832"/>
                  <a:pt x="2568718" y="821832"/>
                  <a:pt x="2568718" y="821832"/>
                </a:cubicBezTo>
                <a:cubicBezTo>
                  <a:pt x="2494388" y="670578"/>
                  <a:pt x="2494388" y="670578"/>
                  <a:pt x="2494388" y="670578"/>
                </a:cubicBezTo>
                <a:cubicBezTo>
                  <a:pt x="2262383" y="718485"/>
                  <a:pt x="2262383" y="718485"/>
                  <a:pt x="2262383" y="718485"/>
                </a:cubicBezTo>
                <a:cubicBezTo>
                  <a:pt x="2233367" y="674282"/>
                  <a:pt x="2201882" y="632672"/>
                  <a:pt x="2167927" y="593655"/>
                </a:cubicBezTo>
                <a:cubicBezTo>
                  <a:pt x="2271273" y="384369"/>
                  <a:pt x="2271273" y="384369"/>
                  <a:pt x="2271273" y="384369"/>
                </a:cubicBezTo>
                <a:cubicBezTo>
                  <a:pt x="2142615" y="273491"/>
                  <a:pt x="2142615" y="273491"/>
                  <a:pt x="2142615" y="273491"/>
                </a:cubicBezTo>
                <a:cubicBezTo>
                  <a:pt x="1951110" y="404619"/>
                  <a:pt x="1951110" y="404619"/>
                  <a:pt x="1951110" y="404619"/>
                </a:cubicBezTo>
                <a:cubicBezTo>
                  <a:pt x="1910734" y="379430"/>
                  <a:pt x="1869124" y="355477"/>
                  <a:pt x="1827637" y="333993"/>
                </a:cubicBezTo>
                <a:cubicBezTo>
                  <a:pt x="1845170" y="100877"/>
                  <a:pt x="1845170" y="100877"/>
                  <a:pt x="1845170" y="100877"/>
                </a:cubicBezTo>
                <a:cubicBezTo>
                  <a:pt x="1683916" y="46672"/>
                  <a:pt x="1683916" y="46672"/>
                  <a:pt x="1683916" y="46672"/>
                </a:cubicBezTo>
                <a:cubicBezTo>
                  <a:pt x="1555381" y="240771"/>
                  <a:pt x="1555381" y="240771"/>
                  <a:pt x="1555381" y="240771"/>
                </a:cubicBezTo>
                <a:cubicBezTo>
                  <a:pt x="1504881" y="230646"/>
                  <a:pt x="1452035" y="224349"/>
                  <a:pt x="1400300" y="220521"/>
                </a:cubicBezTo>
                <a:cubicBezTo>
                  <a:pt x="1325969" y="0"/>
                  <a:pt x="1325969" y="0"/>
                  <a:pt x="1325969" y="0"/>
                </a:cubicBezTo>
                <a:cubicBezTo>
                  <a:pt x="1157059" y="11359"/>
                  <a:pt x="1157059" y="11359"/>
                  <a:pt x="1157059" y="11359"/>
                </a:cubicBezTo>
                <a:cubicBezTo>
                  <a:pt x="1114214" y="240771"/>
                  <a:pt x="1114214" y="240771"/>
                  <a:pt x="1114214" y="240771"/>
                </a:cubicBezTo>
                <a:cubicBezTo>
                  <a:pt x="1067542" y="249537"/>
                  <a:pt x="1020869" y="262132"/>
                  <a:pt x="975555" y="277319"/>
                </a:cubicBezTo>
                <a:cubicBezTo>
                  <a:pt x="823067" y="98284"/>
                  <a:pt x="823067" y="98284"/>
                  <a:pt x="823067" y="98284"/>
                </a:cubicBezTo>
                <a:cubicBezTo>
                  <a:pt x="670578" y="172615"/>
                  <a:pt x="670578" y="172615"/>
                  <a:pt x="670578" y="172615"/>
                </a:cubicBezTo>
                <a:cubicBezTo>
                  <a:pt x="718486" y="404619"/>
                  <a:pt x="718486" y="404619"/>
                  <a:pt x="718486" y="404619"/>
                </a:cubicBezTo>
                <a:cubicBezTo>
                  <a:pt x="674282" y="433635"/>
                  <a:pt x="632672" y="465121"/>
                  <a:pt x="593655" y="499076"/>
                </a:cubicBezTo>
                <a:cubicBezTo>
                  <a:pt x="384369" y="395729"/>
                  <a:pt x="384369" y="395729"/>
                  <a:pt x="384369" y="395729"/>
                </a:cubicBezTo>
                <a:cubicBezTo>
                  <a:pt x="273491" y="524387"/>
                  <a:pt x="273491" y="524387"/>
                  <a:pt x="273491" y="524387"/>
                </a:cubicBezTo>
                <a:cubicBezTo>
                  <a:pt x="405854" y="715893"/>
                  <a:pt x="405854" y="715893"/>
                  <a:pt x="405854" y="715893"/>
                </a:cubicBezTo>
                <a:cubicBezTo>
                  <a:pt x="379431" y="756268"/>
                  <a:pt x="355477" y="797879"/>
                  <a:pt x="333993" y="839365"/>
                </a:cubicBezTo>
                <a:cubicBezTo>
                  <a:pt x="102112" y="821832"/>
                  <a:pt x="102112" y="821832"/>
                  <a:pt x="102112" y="821832"/>
                </a:cubicBezTo>
                <a:cubicBezTo>
                  <a:pt x="46673" y="983087"/>
                  <a:pt x="46673" y="983087"/>
                  <a:pt x="46673" y="983087"/>
                </a:cubicBezTo>
                <a:cubicBezTo>
                  <a:pt x="242006" y="1111622"/>
                  <a:pt x="242006" y="1111622"/>
                  <a:pt x="242006" y="1111622"/>
                </a:cubicBezTo>
                <a:cubicBezTo>
                  <a:pt x="230646" y="1163357"/>
                  <a:pt x="224349" y="1214968"/>
                  <a:pt x="220522" y="1266703"/>
                </a:cubicBezTo>
                <a:cubicBezTo>
                  <a:pt x="0" y="1341034"/>
                  <a:pt x="0" y="1341034"/>
                  <a:pt x="0" y="1341034"/>
                </a:cubicBezTo>
                <a:cubicBezTo>
                  <a:pt x="11360" y="1509944"/>
                  <a:pt x="11360" y="1509944"/>
                  <a:pt x="11360" y="1509944"/>
                </a:cubicBezTo>
                <a:cubicBezTo>
                  <a:pt x="240771" y="1554023"/>
                  <a:pt x="240771" y="1554023"/>
                  <a:pt x="240771" y="1554023"/>
                </a:cubicBezTo>
                <a:cubicBezTo>
                  <a:pt x="250772" y="1599461"/>
                  <a:pt x="262132" y="1646134"/>
                  <a:pt x="278554" y="1691448"/>
                </a:cubicBezTo>
                <a:cubicBezTo>
                  <a:pt x="98284" y="1843936"/>
                  <a:pt x="98284" y="1843936"/>
                  <a:pt x="98284" y="1843936"/>
                </a:cubicBezTo>
                <a:cubicBezTo>
                  <a:pt x="173973" y="1996425"/>
                  <a:pt x="173973" y="1996425"/>
                  <a:pt x="173973" y="1996425"/>
                </a:cubicBezTo>
                <a:cubicBezTo>
                  <a:pt x="404619" y="1948518"/>
                  <a:pt x="404619" y="1948518"/>
                  <a:pt x="404619" y="1948518"/>
                </a:cubicBezTo>
                <a:cubicBezTo>
                  <a:pt x="433635" y="1992721"/>
                  <a:pt x="465120" y="2034331"/>
                  <a:pt x="500433" y="2073348"/>
                </a:cubicBezTo>
                <a:cubicBezTo>
                  <a:pt x="395729" y="2282634"/>
                  <a:pt x="395729" y="2282634"/>
                  <a:pt x="395729" y="2282634"/>
                </a:cubicBezTo>
                <a:cubicBezTo>
                  <a:pt x="524387" y="2393512"/>
                  <a:pt x="524387" y="2393512"/>
                  <a:pt x="524387" y="2393512"/>
                </a:cubicBezTo>
                <a:cubicBezTo>
                  <a:pt x="717127" y="2261149"/>
                  <a:pt x="717127" y="2261149"/>
                  <a:pt x="717127" y="2261149"/>
                </a:cubicBezTo>
                <a:cubicBezTo>
                  <a:pt x="756268" y="2287573"/>
                  <a:pt x="797878" y="2311526"/>
                  <a:pt x="840723" y="2333010"/>
                </a:cubicBezTo>
                <a:cubicBezTo>
                  <a:pt x="823067" y="2564891"/>
                  <a:pt x="823067" y="2564891"/>
                  <a:pt x="823067" y="2564891"/>
                </a:cubicBezTo>
                <a:cubicBezTo>
                  <a:pt x="983087" y="2620331"/>
                  <a:pt x="983087" y="2620331"/>
                  <a:pt x="983087" y="2620331"/>
                </a:cubicBezTo>
                <a:cubicBezTo>
                  <a:pt x="1111621" y="2426232"/>
                  <a:pt x="1111621" y="2426232"/>
                  <a:pt x="1111621" y="2426232"/>
                </a:cubicBezTo>
                <a:cubicBezTo>
                  <a:pt x="1163356" y="2436357"/>
                  <a:pt x="1214968" y="2442654"/>
                  <a:pt x="1266703" y="2446481"/>
                </a:cubicBezTo>
                <a:cubicBezTo>
                  <a:pt x="1341033" y="2667003"/>
                  <a:pt x="1341033" y="2667003"/>
                  <a:pt x="1341033" y="2667003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</p:spPr>
        <p:txBody>
          <a:bodyPr lIns="45719" tIns="45719" rIns="45719" bIns="45719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>
              <a:latin typeface="+mn-lt"/>
            </a:endParaRPr>
          </a:p>
        </p:txBody>
      </p:sp>
      <p:sp>
        <p:nvSpPr>
          <p:cNvPr id="19" name="Freeform: Shape 45"/>
          <p:cNvSpPr/>
          <p:nvPr/>
        </p:nvSpPr>
        <p:spPr>
          <a:xfrm rot="10800000" flipH="1" flipV="1">
            <a:off x="1574800" y="1603393"/>
            <a:ext cx="334963" cy="312737"/>
          </a:xfrm>
          <a:custGeom>
            <a:avLst/>
            <a:gdLst>
              <a:gd name="connsiteX0" fmla="*/ 1341033 w 2667002"/>
              <a:gd name="connsiteY0" fmla="*/ 2667003 h 2667003"/>
              <a:gd name="connsiteX1" fmla="*/ 1511178 w 2667002"/>
              <a:gd name="connsiteY1" fmla="*/ 2655643 h 2667003"/>
              <a:gd name="connsiteX2" fmla="*/ 1554023 w 2667002"/>
              <a:gd name="connsiteY2" fmla="*/ 2426232 h 2667003"/>
              <a:gd name="connsiteX3" fmla="*/ 1691447 w 2667002"/>
              <a:gd name="connsiteY3" fmla="*/ 2389684 h 2667003"/>
              <a:gd name="connsiteX4" fmla="*/ 1845170 w 2667002"/>
              <a:gd name="connsiteY4" fmla="*/ 2568719 h 2667003"/>
              <a:gd name="connsiteX5" fmla="*/ 1996424 w 2667002"/>
              <a:gd name="connsiteY5" fmla="*/ 2494389 h 2667003"/>
              <a:gd name="connsiteX6" fmla="*/ 1948517 w 2667002"/>
              <a:gd name="connsiteY6" fmla="*/ 2262384 h 2667003"/>
              <a:gd name="connsiteX7" fmla="*/ 2073347 w 2667002"/>
              <a:gd name="connsiteY7" fmla="*/ 2166569 h 2667003"/>
              <a:gd name="connsiteX8" fmla="*/ 2282633 w 2667002"/>
              <a:gd name="connsiteY8" fmla="*/ 2271274 h 2667003"/>
              <a:gd name="connsiteX9" fmla="*/ 2393511 w 2667002"/>
              <a:gd name="connsiteY9" fmla="*/ 2142616 h 2667003"/>
              <a:gd name="connsiteX10" fmla="*/ 2262383 w 2667002"/>
              <a:gd name="connsiteY10" fmla="*/ 1949875 h 2667003"/>
              <a:gd name="connsiteX11" fmla="*/ 2333010 w 2667002"/>
              <a:gd name="connsiteY11" fmla="*/ 1827638 h 2667003"/>
              <a:gd name="connsiteX12" fmla="*/ 2566125 w 2667002"/>
              <a:gd name="connsiteY12" fmla="*/ 1843936 h 2667003"/>
              <a:gd name="connsiteX13" fmla="*/ 2620330 w 2667002"/>
              <a:gd name="connsiteY13" fmla="*/ 1683916 h 2667003"/>
              <a:gd name="connsiteX14" fmla="*/ 2426231 w 2667002"/>
              <a:gd name="connsiteY14" fmla="*/ 1555381 h 2667003"/>
              <a:gd name="connsiteX15" fmla="*/ 2446481 w 2667002"/>
              <a:gd name="connsiteY15" fmla="*/ 1400300 h 2667003"/>
              <a:gd name="connsiteX16" fmla="*/ 2667002 w 2667002"/>
              <a:gd name="connsiteY16" fmla="*/ 1325969 h 2667003"/>
              <a:gd name="connsiteX17" fmla="*/ 2655643 w 2667002"/>
              <a:gd name="connsiteY17" fmla="*/ 1155825 h 2667003"/>
              <a:gd name="connsiteX18" fmla="*/ 2426231 w 2667002"/>
              <a:gd name="connsiteY18" fmla="*/ 1112980 h 2667003"/>
              <a:gd name="connsiteX19" fmla="*/ 2389683 w 2667002"/>
              <a:gd name="connsiteY19" fmla="*/ 975555 h 2667003"/>
              <a:gd name="connsiteX20" fmla="*/ 2568718 w 2667002"/>
              <a:gd name="connsiteY20" fmla="*/ 821832 h 2667003"/>
              <a:gd name="connsiteX21" fmla="*/ 2494388 w 2667002"/>
              <a:gd name="connsiteY21" fmla="*/ 670578 h 2667003"/>
              <a:gd name="connsiteX22" fmla="*/ 2262383 w 2667002"/>
              <a:gd name="connsiteY22" fmla="*/ 718485 h 2667003"/>
              <a:gd name="connsiteX23" fmla="*/ 2167927 w 2667002"/>
              <a:gd name="connsiteY23" fmla="*/ 593655 h 2667003"/>
              <a:gd name="connsiteX24" fmla="*/ 2271273 w 2667002"/>
              <a:gd name="connsiteY24" fmla="*/ 384369 h 2667003"/>
              <a:gd name="connsiteX25" fmla="*/ 2142615 w 2667002"/>
              <a:gd name="connsiteY25" fmla="*/ 273491 h 2667003"/>
              <a:gd name="connsiteX26" fmla="*/ 1951110 w 2667002"/>
              <a:gd name="connsiteY26" fmla="*/ 404619 h 2667003"/>
              <a:gd name="connsiteX27" fmla="*/ 1827637 w 2667002"/>
              <a:gd name="connsiteY27" fmla="*/ 333993 h 2667003"/>
              <a:gd name="connsiteX28" fmla="*/ 1845170 w 2667002"/>
              <a:gd name="connsiteY28" fmla="*/ 100877 h 2667003"/>
              <a:gd name="connsiteX29" fmla="*/ 1683916 w 2667002"/>
              <a:gd name="connsiteY29" fmla="*/ 46672 h 2667003"/>
              <a:gd name="connsiteX30" fmla="*/ 1555381 w 2667002"/>
              <a:gd name="connsiteY30" fmla="*/ 240771 h 2667003"/>
              <a:gd name="connsiteX31" fmla="*/ 1400300 w 2667002"/>
              <a:gd name="connsiteY31" fmla="*/ 220521 h 2667003"/>
              <a:gd name="connsiteX32" fmla="*/ 1325969 w 2667002"/>
              <a:gd name="connsiteY32" fmla="*/ 0 h 2667003"/>
              <a:gd name="connsiteX33" fmla="*/ 1157059 w 2667002"/>
              <a:gd name="connsiteY33" fmla="*/ 11359 h 2667003"/>
              <a:gd name="connsiteX34" fmla="*/ 1114214 w 2667002"/>
              <a:gd name="connsiteY34" fmla="*/ 240771 h 2667003"/>
              <a:gd name="connsiteX35" fmla="*/ 975555 w 2667002"/>
              <a:gd name="connsiteY35" fmla="*/ 277319 h 2667003"/>
              <a:gd name="connsiteX36" fmla="*/ 823067 w 2667002"/>
              <a:gd name="connsiteY36" fmla="*/ 98284 h 2667003"/>
              <a:gd name="connsiteX37" fmla="*/ 670578 w 2667002"/>
              <a:gd name="connsiteY37" fmla="*/ 172615 h 2667003"/>
              <a:gd name="connsiteX38" fmla="*/ 718486 w 2667002"/>
              <a:gd name="connsiteY38" fmla="*/ 404619 h 2667003"/>
              <a:gd name="connsiteX39" fmla="*/ 593655 w 2667002"/>
              <a:gd name="connsiteY39" fmla="*/ 499076 h 2667003"/>
              <a:gd name="connsiteX40" fmla="*/ 384369 w 2667002"/>
              <a:gd name="connsiteY40" fmla="*/ 395729 h 2667003"/>
              <a:gd name="connsiteX41" fmla="*/ 273491 w 2667002"/>
              <a:gd name="connsiteY41" fmla="*/ 524387 h 2667003"/>
              <a:gd name="connsiteX42" fmla="*/ 405854 w 2667002"/>
              <a:gd name="connsiteY42" fmla="*/ 715893 h 2667003"/>
              <a:gd name="connsiteX43" fmla="*/ 333993 w 2667002"/>
              <a:gd name="connsiteY43" fmla="*/ 839365 h 2667003"/>
              <a:gd name="connsiteX44" fmla="*/ 102112 w 2667002"/>
              <a:gd name="connsiteY44" fmla="*/ 821832 h 2667003"/>
              <a:gd name="connsiteX45" fmla="*/ 46673 w 2667002"/>
              <a:gd name="connsiteY45" fmla="*/ 983087 h 2667003"/>
              <a:gd name="connsiteX46" fmla="*/ 242006 w 2667002"/>
              <a:gd name="connsiteY46" fmla="*/ 1111622 h 2667003"/>
              <a:gd name="connsiteX47" fmla="*/ 220522 w 2667002"/>
              <a:gd name="connsiteY47" fmla="*/ 1266703 h 2667003"/>
              <a:gd name="connsiteX48" fmla="*/ 0 w 2667002"/>
              <a:gd name="connsiteY48" fmla="*/ 1341034 h 2667003"/>
              <a:gd name="connsiteX49" fmla="*/ 11360 w 2667002"/>
              <a:gd name="connsiteY49" fmla="*/ 1509944 h 2667003"/>
              <a:gd name="connsiteX50" fmla="*/ 240771 w 2667002"/>
              <a:gd name="connsiteY50" fmla="*/ 1554023 h 2667003"/>
              <a:gd name="connsiteX51" fmla="*/ 278554 w 2667002"/>
              <a:gd name="connsiteY51" fmla="*/ 1691448 h 2667003"/>
              <a:gd name="connsiteX52" fmla="*/ 98284 w 2667002"/>
              <a:gd name="connsiteY52" fmla="*/ 1843936 h 2667003"/>
              <a:gd name="connsiteX53" fmla="*/ 173973 w 2667002"/>
              <a:gd name="connsiteY53" fmla="*/ 1996425 h 2667003"/>
              <a:gd name="connsiteX54" fmla="*/ 404619 w 2667002"/>
              <a:gd name="connsiteY54" fmla="*/ 1948518 h 2667003"/>
              <a:gd name="connsiteX55" fmla="*/ 500433 w 2667002"/>
              <a:gd name="connsiteY55" fmla="*/ 2073348 h 2667003"/>
              <a:gd name="connsiteX56" fmla="*/ 395729 w 2667002"/>
              <a:gd name="connsiteY56" fmla="*/ 2282634 h 2667003"/>
              <a:gd name="connsiteX57" fmla="*/ 524387 w 2667002"/>
              <a:gd name="connsiteY57" fmla="*/ 2393512 h 2667003"/>
              <a:gd name="connsiteX58" fmla="*/ 717127 w 2667002"/>
              <a:gd name="connsiteY58" fmla="*/ 2261149 h 2667003"/>
              <a:gd name="connsiteX59" fmla="*/ 840723 w 2667002"/>
              <a:gd name="connsiteY59" fmla="*/ 2333010 h 2667003"/>
              <a:gd name="connsiteX60" fmla="*/ 823067 w 2667002"/>
              <a:gd name="connsiteY60" fmla="*/ 2564891 h 2667003"/>
              <a:gd name="connsiteX61" fmla="*/ 983087 w 2667002"/>
              <a:gd name="connsiteY61" fmla="*/ 2620331 h 2667003"/>
              <a:gd name="connsiteX62" fmla="*/ 1111621 w 2667002"/>
              <a:gd name="connsiteY62" fmla="*/ 2426232 h 2667003"/>
              <a:gd name="connsiteX63" fmla="*/ 1266703 w 2667002"/>
              <a:gd name="connsiteY63" fmla="*/ 2446481 h 2667003"/>
              <a:gd name="connsiteX64" fmla="*/ 1341033 w 2667002"/>
              <a:gd name="connsiteY64" fmla="*/ 2667003 h 2667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2667002" h="2667003">
                <a:moveTo>
                  <a:pt x="1341033" y="2667003"/>
                </a:moveTo>
                <a:cubicBezTo>
                  <a:pt x="1511178" y="2655643"/>
                  <a:pt x="1511178" y="2655643"/>
                  <a:pt x="1511178" y="2655643"/>
                </a:cubicBezTo>
                <a:cubicBezTo>
                  <a:pt x="1554023" y="2426232"/>
                  <a:pt x="1554023" y="2426232"/>
                  <a:pt x="1554023" y="2426232"/>
                </a:cubicBezTo>
                <a:cubicBezTo>
                  <a:pt x="1599461" y="2417465"/>
                  <a:pt x="1646133" y="2404871"/>
                  <a:pt x="1691447" y="2389684"/>
                </a:cubicBezTo>
                <a:cubicBezTo>
                  <a:pt x="1845170" y="2568719"/>
                  <a:pt x="1845170" y="2568719"/>
                  <a:pt x="1845170" y="2568719"/>
                </a:cubicBezTo>
                <a:cubicBezTo>
                  <a:pt x="1996424" y="2494389"/>
                  <a:pt x="1996424" y="2494389"/>
                  <a:pt x="1996424" y="2494389"/>
                </a:cubicBezTo>
                <a:cubicBezTo>
                  <a:pt x="1948517" y="2262384"/>
                  <a:pt x="1948517" y="2262384"/>
                  <a:pt x="1948517" y="2262384"/>
                </a:cubicBezTo>
                <a:cubicBezTo>
                  <a:pt x="1992720" y="2233368"/>
                  <a:pt x="2034330" y="2201882"/>
                  <a:pt x="2073347" y="2166569"/>
                </a:cubicBezTo>
                <a:cubicBezTo>
                  <a:pt x="2282633" y="2271274"/>
                  <a:pt x="2282633" y="2271274"/>
                  <a:pt x="2282633" y="2271274"/>
                </a:cubicBezTo>
                <a:cubicBezTo>
                  <a:pt x="2393511" y="2142616"/>
                  <a:pt x="2393511" y="2142616"/>
                  <a:pt x="2393511" y="2142616"/>
                </a:cubicBezTo>
                <a:cubicBezTo>
                  <a:pt x="2262383" y="1949875"/>
                  <a:pt x="2262383" y="1949875"/>
                  <a:pt x="2262383" y="1949875"/>
                </a:cubicBezTo>
                <a:cubicBezTo>
                  <a:pt x="2288930" y="1910735"/>
                  <a:pt x="2311525" y="1869124"/>
                  <a:pt x="2333010" y="1827638"/>
                </a:cubicBezTo>
                <a:cubicBezTo>
                  <a:pt x="2566125" y="1843936"/>
                  <a:pt x="2566125" y="1843936"/>
                  <a:pt x="2566125" y="1843936"/>
                </a:cubicBezTo>
                <a:cubicBezTo>
                  <a:pt x="2620330" y="1683916"/>
                  <a:pt x="2620330" y="1683916"/>
                  <a:pt x="2620330" y="1683916"/>
                </a:cubicBezTo>
                <a:cubicBezTo>
                  <a:pt x="2426231" y="1555381"/>
                  <a:pt x="2426231" y="1555381"/>
                  <a:pt x="2426231" y="1555381"/>
                </a:cubicBezTo>
                <a:cubicBezTo>
                  <a:pt x="2436356" y="1503646"/>
                  <a:pt x="2442653" y="1452035"/>
                  <a:pt x="2446481" y="1400300"/>
                </a:cubicBezTo>
                <a:cubicBezTo>
                  <a:pt x="2667002" y="1325969"/>
                  <a:pt x="2667002" y="1325969"/>
                  <a:pt x="2667002" y="1325969"/>
                </a:cubicBezTo>
                <a:cubicBezTo>
                  <a:pt x="2655643" y="1155825"/>
                  <a:pt x="2655643" y="1155825"/>
                  <a:pt x="2655643" y="1155825"/>
                </a:cubicBezTo>
                <a:cubicBezTo>
                  <a:pt x="2426231" y="1112980"/>
                  <a:pt x="2426231" y="1112980"/>
                  <a:pt x="2426231" y="1112980"/>
                </a:cubicBezTo>
                <a:cubicBezTo>
                  <a:pt x="2417465" y="1067542"/>
                  <a:pt x="2404870" y="1020869"/>
                  <a:pt x="2389683" y="975555"/>
                </a:cubicBezTo>
                <a:cubicBezTo>
                  <a:pt x="2568718" y="821832"/>
                  <a:pt x="2568718" y="821832"/>
                  <a:pt x="2568718" y="821832"/>
                </a:cubicBezTo>
                <a:cubicBezTo>
                  <a:pt x="2494388" y="670578"/>
                  <a:pt x="2494388" y="670578"/>
                  <a:pt x="2494388" y="670578"/>
                </a:cubicBezTo>
                <a:cubicBezTo>
                  <a:pt x="2262383" y="718485"/>
                  <a:pt x="2262383" y="718485"/>
                  <a:pt x="2262383" y="718485"/>
                </a:cubicBezTo>
                <a:cubicBezTo>
                  <a:pt x="2233367" y="674282"/>
                  <a:pt x="2201882" y="632672"/>
                  <a:pt x="2167927" y="593655"/>
                </a:cubicBezTo>
                <a:cubicBezTo>
                  <a:pt x="2271273" y="384369"/>
                  <a:pt x="2271273" y="384369"/>
                  <a:pt x="2271273" y="384369"/>
                </a:cubicBezTo>
                <a:cubicBezTo>
                  <a:pt x="2142615" y="273491"/>
                  <a:pt x="2142615" y="273491"/>
                  <a:pt x="2142615" y="273491"/>
                </a:cubicBezTo>
                <a:cubicBezTo>
                  <a:pt x="1951110" y="404619"/>
                  <a:pt x="1951110" y="404619"/>
                  <a:pt x="1951110" y="404619"/>
                </a:cubicBezTo>
                <a:cubicBezTo>
                  <a:pt x="1910734" y="379430"/>
                  <a:pt x="1869124" y="355477"/>
                  <a:pt x="1827637" y="333993"/>
                </a:cubicBezTo>
                <a:cubicBezTo>
                  <a:pt x="1845170" y="100877"/>
                  <a:pt x="1845170" y="100877"/>
                  <a:pt x="1845170" y="100877"/>
                </a:cubicBezTo>
                <a:cubicBezTo>
                  <a:pt x="1683916" y="46672"/>
                  <a:pt x="1683916" y="46672"/>
                  <a:pt x="1683916" y="46672"/>
                </a:cubicBezTo>
                <a:cubicBezTo>
                  <a:pt x="1555381" y="240771"/>
                  <a:pt x="1555381" y="240771"/>
                  <a:pt x="1555381" y="240771"/>
                </a:cubicBezTo>
                <a:cubicBezTo>
                  <a:pt x="1504881" y="230646"/>
                  <a:pt x="1452035" y="224349"/>
                  <a:pt x="1400300" y="220521"/>
                </a:cubicBezTo>
                <a:cubicBezTo>
                  <a:pt x="1325969" y="0"/>
                  <a:pt x="1325969" y="0"/>
                  <a:pt x="1325969" y="0"/>
                </a:cubicBezTo>
                <a:cubicBezTo>
                  <a:pt x="1157059" y="11359"/>
                  <a:pt x="1157059" y="11359"/>
                  <a:pt x="1157059" y="11359"/>
                </a:cubicBezTo>
                <a:cubicBezTo>
                  <a:pt x="1114214" y="240771"/>
                  <a:pt x="1114214" y="240771"/>
                  <a:pt x="1114214" y="240771"/>
                </a:cubicBezTo>
                <a:cubicBezTo>
                  <a:pt x="1067542" y="249537"/>
                  <a:pt x="1020869" y="262132"/>
                  <a:pt x="975555" y="277319"/>
                </a:cubicBezTo>
                <a:cubicBezTo>
                  <a:pt x="823067" y="98284"/>
                  <a:pt x="823067" y="98284"/>
                  <a:pt x="823067" y="98284"/>
                </a:cubicBezTo>
                <a:cubicBezTo>
                  <a:pt x="670578" y="172615"/>
                  <a:pt x="670578" y="172615"/>
                  <a:pt x="670578" y="172615"/>
                </a:cubicBezTo>
                <a:cubicBezTo>
                  <a:pt x="718486" y="404619"/>
                  <a:pt x="718486" y="404619"/>
                  <a:pt x="718486" y="404619"/>
                </a:cubicBezTo>
                <a:cubicBezTo>
                  <a:pt x="674282" y="433635"/>
                  <a:pt x="632672" y="465121"/>
                  <a:pt x="593655" y="499076"/>
                </a:cubicBezTo>
                <a:cubicBezTo>
                  <a:pt x="384369" y="395729"/>
                  <a:pt x="384369" y="395729"/>
                  <a:pt x="384369" y="395729"/>
                </a:cubicBezTo>
                <a:cubicBezTo>
                  <a:pt x="273491" y="524387"/>
                  <a:pt x="273491" y="524387"/>
                  <a:pt x="273491" y="524387"/>
                </a:cubicBezTo>
                <a:cubicBezTo>
                  <a:pt x="405854" y="715893"/>
                  <a:pt x="405854" y="715893"/>
                  <a:pt x="405854" y="715893"/>
                </a:cubicBezTo>
                <a:cubicBezTo>
                  <a:pt x="379431" y="756268"/>
                  <a:pt x="355477" y="797879"/>
                  <a:pt x="333993" y="839365"/>
                </a:cubicBezTo>
                <a:cubicBezTo>
                  <a:pt x="102112" y="821832"/>
                  <a:pt x="102112" y="821832"/>
                  <a:pt x="102112" y="821832"/>
                </a:cubicBezTo>
                <a:cubicBezTo>
                  <a:pt x="46673" y="983087"/>
                  <a:pt x="46673" y="983087"/>
                  <a:pt x="46673" y="983087"/>
                </a:cubicBezTo>
                <a:cubicBezTo>
                  <a:pt x="242006" y="1111622"/>
                  <a:pt x="242006" y="1111622"/>
                  <a:pt x="242006" y="1111622"/>
                </a:cubicBezTo>
                <a:cubicBezTo>
                  <a:pt x="230646" y="1163357"/>
                  <a:pt x="224349" y="1214968"/>
                  <a:pt x="220522" y="1266703"/>
                </a:cubicBezTo>
                <a:cubicBezTo>
                  <a:pt x="0" y="1341034"/>
                  <a:pt x="0" y="1341034"/>
                  <a:pt x="0" y="1341034"/>
                </a:cubicBezTo>
                <a:cubicBezTo>
                  <a:pt x="11360" y="1509944"/>
                  <a:pt x="11360" y="1509944"/>
                  <a:pt x="11360" y="1509944"/>
                </a:cubicBezTo>
                <a:cubicBezTo>
                  <a:pt x="240771" y="1554023"/>
                  <a:pt x="240771" y="1554023"/>
                  <a:pt x="240771" y="1554023"/>
                </a:cubicBezTo>
                <a:cubicBezTo>
                  <a:pt x="250772" y="1599461"/>
                  <a:pt x="262132" y="1646134"/>
                  <a:pt x="278554" y="1691448"/>
                </a:cubicBezTo>
                <a:cubicBezTo>
                  <a:pt x="98284" y="1843936"/>
                  <a:pt x="98284" y="1843936"/>
                  <a:pt x="98284" y="1843936"/>
                </a:cubicBezTo>
                <a:cubicBezTo>
                  <a:pt x="173973" y="1996425"/>
                  <a:pt x="173973" y="1996425"/>
                  <a:pt x="173973" y="1996425"/>
                </a:cubicBezTo>
                <a:cubicBezTo>
                  <a:pt x="404619" y="1948518"/>
                  <a:pt x="404619" y="1948518"/>
                  <a:pt x="404619" y="1948518"/>
                </a:cubicBezTo>
                <a:cubicBezTo>
                  <a:pt x="433635" y="1992721"/>
                  <a:pt x="465120" y="2034331"/>
                  <a:pt x="500433" y="2073348"/>
                </a:cubicBezTo>
                <a:cubicBezTo>
                  <a:pt x="395729" y="2282634"/>
                  <a:pt x="395729" y="2282634"/>
                  <a:pt x="395729" y="2282634"/>
                </a:cubicBezTo>
                <a:cubicBezTo>
                  <a:pt x="524387" y="2393512"/>
                  <a:pt x="524387" y="2393512"/>
                  <a:pt x="524387" y="2393512"/>
                </a:cubicBezTo>
                <a:cubicBezTo>
                  <a:pt x="717127" y="2261149"/>
                  <a:pt x="717127" y="2261149"/>
                  <a:pt x="717127" y="2261149"/>
                </a:cubicBezTo>
                <a:cubicBezTo>
                  <a:pt x="756268" y="2287573"/>
                  <a:pt x="797878" y="2311526"/>
                  <a:pt x="840723" y="2333010"/>
                </a:cubicBezTo>
                <a:cubicBezTo>
                  <a:pt x="823067" y="2564891"/>
                  <a:pt x="823067" y="2564891"/>
                  <a:pt x="823067" y="2564891"/>
                </a:cubicBezTo>
                <a:cubicBezTo>
                  <a:pt x="983087" y="2620331"/>
                  <a:pt x="983087" y="2620331"/>
                  <a:pt x="983087" y="2620331"/>
                </a:cubicBezTo>
                <a:cubicBezTo>
                  <a:pt x="1111621" y="2426232"/>
                  <a:pt x="1111621" y="2426232"/>
                  <a:pt x="1111621" y="2426232"/>
                </a:cubicBezTo>
                <a:cubicBezTo>
                  <a:pt x="1163356" y="2436357"/>
                  <a:pt x="1214968" y="2442654"/>
                  <a:pt x="1266703" y="2446481"/>
                </a:cubicBezTo>
                <a:cubicBezTo>
                  <a:pt x="1341033" y="2667003"/>
                  <a:pt x="1341033" y="2667003"/>
                  <a:pt x="1341033" y="2667003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</p:spPr>
        <p:txBody>
          <a:bodyPr lIns="45719" tIns="45719" rIns="45719" bIns="45719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>
              <a:latin typeface="+mn-lt"/>
            </a:endParaRPr>
          </a:p>
        </p:txBody>
      </p:sp>
      <p:sp>
        <p:nvSpPr>
          <p:cNvPr id="21" name="Freeform: Shape 41"/>
          <p:cNvSpPr/>
          <p:nvPr/>
        </p:nvSpPr>
        <p:spPr>
          <a:xfrm rot="10800000" flipH="1">
            <a:off x="7028648" y="1333518"/>
            <a:ext cx="401638" cy="457200"/>
          </a:xfrm>
          <a:custGeom>
            <a:avLst/>
            <a:gdLst>
              <a:gd name="connsiteX0" fmla="*/ 1341033 w 2667002"/>
              <a:gd name="connsiteY0" fmla="*/ 2667003 h 2667003"/>
              <a:gd name="connsiteX1" fmla="*/ 1511178 w 2667002"/>
              <a:gd name="connsiteY1" fmla="*/ 2655643 h 2667003"/>
              <a:gd name="connsiteX2" fmla="*/ 1554023 w 2667002"/>
              <a:gd name="connsiteY2" fmla="*/ 2426232 h 2667003"/>
              <a:gd name="connsiteX3" fmla="*/ 1691447 w 2667002"/>
              <a:gd name="connsiteY3" fmla="*/ 2389684 h 2667003"/>
              <a:gd name="connsiteX4" fmla="*/ 1845170 w 2667002"/>
              <a:gd name="connsiteY4" fmla="*/ 2568719 h 2667003"/>
              <a:gd name="connsiteX5" fmla="*/ 1996424 w 2667002"/>
              <a:gd name="connsiteY5" fmla="*/ 2494389 h 2667003"/>
              <a:gd name="connsiteX6" fmla="*/ 1948517 w 2667002"/>
              <a:gd name="connsiteY6" fmla="*/ 2262384 h 2667003"/>
              <a:gd name="connsiteX7" fmla="*/ 2073347 w 2667002"/>
              <a:gd name="connsiteY7" fmla="*/ 2166569 h 2667003"/>
              <a:gd name="connsiteX8" fmla="*/ 2282633 w 2667002"/>
              <a:gd name="connsiteY8" fmla="*/ 2271274 h 2667003"/>
              <a:gd name="connsiteX9" fmla="*/ 2393511 w 2667002"/>
              <a:gd name="connsiteY9" fmla="*/ 2142616 h 2667003"/>
              <a:gd name="connsiteX10" fmla="*/ 2262383 w 2667002"/>
              <a:gd name="connsiteY10" fmla="*/ 1949875 h 2667003"/>
              <a:gd name="connsiteX11" fmla="*/ 2333010 w 2667002"/>
              <a:gd name="connsiteY11" fmla="*/ 1827638 h 2667003"/>
              <a:gd name="connsiteX12" fmla="*/ 2566125 w 2667002"/>
              <a:gd name="connsiteY12" fmla="*/ 1843936 h 2667003"/>
              <a:gd name="connsiteX13" fmla="*/ 2620330 w 2667002"/>
              <a:gd name="connsiteY13" fmla="*/ 1683916 h 2667003"/>
              <a:gd name="connsiteX14" fmla="*/ 2426231 w 2667002"/>
              <a:gd name="connsiteY14" fmla="*/ 1555381 h 2667003"/>
              <a:gd name="connsiteX15" fmla="*/ 2446481 w 2667002"/>
              <a:gd name="connsiteY15" fmla="*/ 1400300 h 2667003"/>
              <a:gd name="connsiteX16" fmla="*/ 2667002 w 2667002"/>
              <a:gd name="connsiteY16" fmla="*/ 1325969 h 2667003"/>
              <a:gd name="connsiteX17" fmla="*/ 2655643 w 2667002"/>
              <a:gd name="connsiteY17" fmla="*/ 1155825 h 2667003"/>
              <a:gd name="connsiteX18" fmla="*/ 2426231 w 2667002"/>
              <a:gd name="connsiteY18" fmla="*/ 1112980 h 2667003"/>
              <a:gd name="connsiteX19" fmla="*/ 2389683 w 2667002"/>
              <a:gd name="connsiteY19" fmla="*/ 975555 h 2667003"/>
              <a:gd name="connsiteX20" fmla="*/ 2568718 w 2667002"/>
              <a:gd name="connsiteY20" fmla="*/ 821832 h 2667003"/>
              <a:gd name="connsiteX21" fmla="*/ 2494388 w 2667002"/>
              <a:gd name="connsiteY21" fmla="*/ 670578 h 2667003"/>
              <a:gd name="connsiteX22" fmla="*/ 2262383 w 2667002"/>
              <a:gd name="connsiteY22" fmla="*/ 718485 h 2667003"/>
              <a:gd name="connsiteX23" fmla="*/ 2167927 w 2667002"/>
              <a:gd name="connsiteY23" fmla="*/ 593655 h 2667003"/>
              <a:gd name="connsiteX24" fmla="*/ 2271273 w 2667002"/>
              <a:gd name="connsiteY24" fmla="*/ 384369 h 2667003"/>
              <a:gd name="connsiteX25" fmla="*/ 2142615 w 2667002"/>
              <a:gd name="connsiteY25" fmla="*/ 273491 h 2667003"/>
              <a:gd name="connsiteX26" fmla="*/ 1951110 w 2667002"/>
              <a:gd name="connsiteY26" fmla="*/ 404619 h 2667003"/>
              <a:gd name="connsiteX27" fmla="*/ 1827637 w 2667002"/>
              <a:gd name="connsiteY27" fmla="*/ 333993 h 2667003"/>
              <a:gd name="connsiteX28" fmla="*/ 1845170 w 2667002"/>
              <a:gd name="connsiteY28" fmla="*/ 100877 h 2667003"/>
              <a:gd name="connsiteX29" fmla="*/ 1683916 w 2667002"/>
              <a:gd name="connsiteY29" fmla="*/ 46672 h 2667003"/>
              <a:gd name="connsiteX30" fmla="*/ 1555381 w 2667002"/>
              <a:gd name="connsiteY30" fmla="*/ 240771 h 2667003"/>
              <a:gd name="connsiteX31" fmla="*/ 1400300 w 2667002"/>
              <a:gd name="connsiteY31" fmla="*/ 220521 h 2667003"/>
              <a:gd name="connsiteX32" fmla="*/ 1325969 w 2667002"/>
              <a:gd name="connsiteY32" fmla="*/ 0 h 2667003"/>
              <a:gd name="connsiteX33" fmla="*/ 1157059 w 2667002"/>
              <a:gd name="connsiteY33" fmla="*/ 11359 h 2667003"/>
              <a:gd name="connsiteX34" fmla="*/ 1114214 w 2667002"/>
              <a:gd name="connsiteY34" fmla="*/ 240771 h 2667003"/>
              <a:gd name="connsiteX35" fmla="*/ 975555 w 2667002"/>
              <a:gd name="connsiteY35" fmla="*/ 277319 h 2667003"/>
              <a:gd name="connsiteX36" fmla="*/ 823067 w 2667002"/>
              <a:gd name="connsiteY36" fmla="*/ 98284 h 2667003"/>
              <a:gd name="connsiteX37" fmla="*/ 670578 w 2667002"/>
              <a:gd name="connsiteY37" fmla="*/ 172615 h 2667003"/>
              <a:gd name="connsiteX38" fmla="*/ 718486 w 2667002"/>
              <a:gd name="connsiteY38" fmla="*/ 404619 h 2667003"/>
              <a:gd name="connsiteX39" fmla="*/ 593655 w 2667002"/>
              <a:gd name="connsiteY39" fmla="*/ 499076 h 2667003"/>
              <a:gd name="connsiteX40" fmla="*/ 384369 w 2667002"/>
              <a:gd name="connsiteY40" fmla="*/ 395729 h 2667003"/>
              <a:gd name="connsiteX41" fmla="*/ 273491 w 2667002"/>
              <a:gd name="connsiteY41" fmla="*/ 524387 h 2667003"/>
              <a:gd name="connsiteX42" fmla="*/ 405854 w 2667002"/>
              <a:gd name="connsiteY42" fmla="*/ 715893 h 2667003"/>
              <a:gd name="connsiteX43" fmla="*/ 333993 w 2667002"/>
              <a:gd name="connsiteY43" fmla="*/ 839365 h 2667003"/>
              <a:gd name="connsiteX44" fmla="*/ 102112 w 2667002"/>
              <a:gd name="connsiteY44" fmla="*/ 821832 h 2667003"/>
              <a:gd name="connsiteX45" fmla="*/ 46673 w 2667002"/>
              <a:gd name="connsiteY45" fmla="*/ 983087 h 2667003"/>
              <a:gd name="connsiteX46" fmla="*/ 242006 w 2667002"/>
              <a:gd name="connsiteY46" fmla="*/ 1111622 h 2667003"/>
              <a:gd name="connsiteX47" fmla="*/ 220522 w 2667002"/>
              <a:gd name="connsiteY47" fmla="*/ 1266703 h 2667003"/>
              <a:gd name="connsiteX48" fmla="*/ 0 w 2667002"/>
              <a:gd name="connsiteY48" fmla="*/ 1341034 h 2667003"/>
              <a:gd name="connsiteX49" fmla="*/ 11360 w 2667002"/>
              <a:gd name="connsiteY49" fmla="*/ 1509944 h 2667003"/>
              <a:gd name="connsiteX50" fmla="*/ 240771 w 2667002"/>
              <a:gd name="connsiteY50" fmla="*/ 1554023 h 2667003"/>
              <a:gd name="connsiteX51" fmla="*/ 278554 w 2667002"/>
              <a:gd name="connsiteY51" fmla="*/ 1691448 h 2667003"/>
              <a:gd name="connsiteX52" fmla="*/ 98284 w 2667002"/>
              <a:gd name="connsiteY52" fmla="*/ 1843936 h 2667003"/>
              <a:gd name="connsiteX53" fmla="*/ 173973 w 2667002"/>
              <a:gd name="connsiteY53" fmla="*/ 1996425 h 2667003"/>
              <a:gd name="connsiteX54" fmla="*/ 404619 w 2667002"/>
              <a:gd name="connsiteY54" fmla="*/ 1948518 h 2667003"/>
              <a:gd name="connsiteX55" fmla="*/ 500433 w 2667002"/>
              <a:gd name="connsiteY55" fmla="*/ 2073348 h 2667003"/>
              <a:gd name="connsiteX56" fmla="*/ 395729 w 2667002"/>
              <a:gd name="connsiteY56" fmla="*/ 2282634 h 2667003"/>
              <a:gd name="connsiteX57" fmla="*/ 524387 w 2667002"/>
              <a:gd name="connsiteY57" fmla="*/ 2393512 h 2667003"/>
              <a:gd name="connsiteX58" fmla="*/ 717127 w 2667002"/>
              <a:gd name="connsiteY58" fmla="*/ 2261149 h 2667003"/>
              <a:gd name="connsiteX59" fmla="*/ 840723 w 2667002"/>
              <a:gd name="connsiteY59" fmla="*/ 2333010 h 2667003"/>
              <a:gd name="connsiteX60" fmla="*/ 823067 w 2667002"/>
              <a:gd name="connsiteY60" fmla="*/ 2564891 h 2667003"/>
              <a:gd name="connsiteX61" fmla="*/ 983087 w 2667002"/>
              <a:gd name="connsiteY61" fmla="*/ 2620331 h 2667003"/>
              <a:gd name="connsiteX62" fmla="*/ 1111621 w 2667002"/>
              <a:gd name="connsiteY62" fmla="*/ 2426232 h 2667003"/>
              <a:gd name="connsiteX63" fmla="*/ 1266703 w 2667002"/>
              <a:gd name="connsiteY63" fmla="*/ 2446481 h 2667003"/>
              <a:gd name="connsiteX64" fmla="*/ 1341033 w 2667002"/>
              <a:gd name="connsiteY64" fmla="*/ 2667003 h 2667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2667002" h="2667003">
                <a:moveTo>
                  <a:pt x="1341033" y="2667003"/>
                </a:moveTo>
                <a:cubicBezTo>
                  <a:pt x="1511178" y="2655643"/>
                  <a:pt x="1511178" y="2655643"/>
                  <a:pt x="1511178" y="2655643"/>
                </a:cubicBezTo>
                <a:cubicBezTo>
                  <a:pt x="1554023" y="2426232"/>
                  <a:pt x="1554023" y="2426232"/>
                  <a:pt x="1554023" y="2426232"/>
                </a:cubicBezTo>
                <a:cubicBezTo>
                  <a:pt x="1599461" y="2417465"/>
                  <a:pt x="1646133" y="2404871"/>
                  <a:pt x="1691447" y="2389684"/>
                </a:cubicBezTo>
                <a:cubicBezTo>
                  <a:pt x="1845170" y="2568719"/>
                  <a:pt x="1845170" y="2568719"/>
                  <a:pt x="1845170" y="2568719"/>
                </a:cubicBezTo>
                <a:cubicBezTo>
                  <a:pt x="1996424" y="2494389"/>
                  <a:pt x="1996424" y="2494389"/>
                  <a:pt x="1996424" y="2494389"/>
                </a:cubicBezTo>
                <a:cubicBezTo>
                  <a:pt x="1948517" y="2262384"/>
                  <a:pt x="1948517" y="2262384"/>
                  <a:pt x="1948517" y="2262384"/>
                </a:cubicBezTo>
                <a:cubicBezTo>
                  <a:pt x="1992720" y="2233368"/>
                  <a:pt x="2034330" y="2201882"/>
                  <a:pt x="2073347" y="2166569"/>
                </a:cubicBezTo>
                <a:cubicBezTo>
                  <a:pt x="2282633" y="2271274"/>
                  <a:pt x="2282633" y="2271274"/>
                  <a:pt x="2282633" y="2271274"/>
                </a:cubicBezTo>
                <a:cubicBezTo>
                  <a:pt x="2393511" y="2142616"/>
                  <a:pt x="2393511" y="2142616"/>
                  <a:pt x="2393511" y="2142616"/>
                </a:cubicBezTo>
                <a:cubicBezTo>
                  <a:pt x="2262383" y="1949875"/>
                  <a:pt x="2262383" y="1949875"/>
                  <a:pt x="2262383" y="1949875"/>
                </a:cubicBezTo>
                <a:cubicBezTo>
                  <a:pt x="2288930" y="1910735"/>
                  <a:pt x="2311525" y="1869124"/>
                  <a:pt x="2333010" y="1827638"/>
                </a:cubicBezTo>
                <a:cubicBezTo>
                  <a:pt x="2566125" y="1843936"/>
                  <a:pt x="2566125" y="1843936"/>
                  <a:pt x="2566125" y="1843936"/>
                </a:cubicBezTo>
                <a:cubicBezTo>
                  <a:pt x="2620330" y="1683916"/>
                  <a:pt x="2620330" y="1683916"/>
                  <a:pt x="2620330" y="1683916"/>
                </a:cubicBezTo>
                <a:cubicBezTo>
                  <a:pt x="2426231" y="1555381"/>
                  <a:pt x="2426231" y="1555381"/>
                  <a:pt x="2426231" y="1555381"/>
                </a:cubicBezTo>
                <a:cubicBezTo>
                  <a:pt x="2436356" y="1503646"/>
                  <a:pt x="2442653" y="1452035"/>
                  <a:pt x="2446481" y="1400300"/>
                </a:cubicBezTo>
                <a:cubicBezTo>
                  <a:pt x="2667002" y="1325969"/>
                  <a:pt x="2667002" y="1325969"/>
                  <a:pt x="2667002" y="1325969"/>
                </a:cubicBezTo>
                <a:cubicBezTo>
                  <a:pt x="2655643" y="1155825"/>
                  <a:pt x="2655643" y="1155825"/>
                  <a:pt x="2655643" y="1155825"/>
                </a:cubicBezTo>
                <a:cubicBezTo>
                  <a:pt x="2426231" y="1112980"/>
                  <a:pt x="2426231" y="1112980"/>
                  <a:pt x="2426231" y="1112980"/>
                </a:cubicBezTo>
                <a:cubicBezTo>
                  <a:pt x="2417465" y="1067542"/>
                  <a:pt x="2404870" y="1020869"/>
                  <a:pt x="2389683" y="975555"/>
                </a:cubicBezTo>
                <a:cubicBezTo>
                  <a:pt x="2568718" y="821832"/>
                  <a:pt x="2568718" y="821832"/>
                  <a:pt x="2568718" y="821832"/>
                </a:cubicBezTo>
                <a:cubicBezTo>
                  <a:pt x="2494388" y="670578"/>
                  <a:pt x="2494388" y="670578"/>
                  <a:pt x="2494388" y="670578"/>
                </a:cubicBezTo>
                <a:cubicBezTo>
                  <a:pt x="2262383" y="718485"/>
                  <a:pt x="2262383" y="718485"/>
                  <a:pt x="2262383" y="718485"/>
                </a:cubicBezTo>
                <a:cubicBezTo>
                  <a:pt x="2233367" y="674282"/>
                  <a:pt x="2201882" y="632672"/>
                  <a:pt x="2167927" y="593655"/>
                </a:cubicBezTo>
                <a:cubicBezTo>
                  <a:pt x="2271273" y="384369"/>
                  <a:pt x="2271273" y="384369"/>
                  <a:pt x="2271273" y="384369"/>
                </a:cubicBezTo>
                <a:cubicBezTo>
                  <a:pt x="2142615" y="273491"/>
                  <a:pt x="2142615" y="273491"/>
                  <a:pt x="2142615" y="273491"/>
                </a:cubicBezTo>
                <a:cubicBezTo>
                  <a:pt x="1951110" y="404619"/>
                  <a:pt x="1951110" y="404619"/>
                  <a:pt x="1951110" y="404619"/>
                </a:cubicBezTo>
                <a:cubicBezTo>
                  <a:pt x="1910734" y="379430"/>
                  <a:pt x="1869124" y="355477"/>
                  <a:pt x="1827637" y="333993"/>
                </a:cubicBezTo>
                <a:cubicBezTo>
                  <a:pt x="1845170" y="100877"/>
                  <a:pt x="1845170" y="100877"/>
                  <a:pt x="1845170" y="100877"/>
                </a:cubicBezTo>
                <a:cubicBezTo>
                  <a:pt x="1683916" y="46672"/>
                  <a:pt x="1683916" y="46672"/>
                  <a:pt x="1683916" y="46672"/>
                </a:cubicBezTo>
                <a:cubicBezTo>
                  <a:pt x="1555381" y="240771"/>
                  <a:pt x="1555381" y="240771"/>
                  <a:pt x="1555381" y="240771"/>
                </a:cubicBezTo>
                <a:cubicBezTo>
                  <a:pt x="1504881" y="230646"/>
                  <a:pt x="1452035" y="224349"/>
                  <a:pt x="1400300" y="220521"/>
                </a:cubicBezTo>
                <a:cubicBezTo>
                  <a:pt x="1325969" y="0"/>
                  <a:pt x="1325969" y="0"/>
                  <a:pt x="1325969" y="0"/>
                </a:cubicBezTo>
                <a:cubicBezTo>
                  <a:pt x="1157059" y="11359"/>
                  <a:pt x="1157059" y="11359"/>
                  <a:pt x="1157059" y="11359"/>
                </a:cubicBezTo>
                <a:cubicBezTo>
                  <a:pt x="1114214" y="240771"/>
                  <a:pt x="1114214" y="240771"/>
                  <a:pt x="1114214" y="240771"/>
                </a:cubicBezTo>
                <a:cubicBezTo>
                  <a:pt x="1067542" y="249537"/>
                  <a:pt x="1020869" y="262132"/>
                  <a:pt x="975555" y="277319"/>
                </a:cubicBezTo>
                <a:cubicBezTo>
                  <a:pt x="823067" y="98284"/>
                  <a:pt x="823067" y="98284"/>
                  <a:pt x="823067" y="98284"/>
                </a:cubicBezTo>
                <a:cubicBezTo>
                  <a:pt x="670578" y="172615"/>
                  <a:pt x="670578" y="172615"/>
                  <a:pt x="670578" y="172615"/>
                </a:cubicBezTo>
                <a:cubicBezTo>
                  <a:pt x="718486" y="404619"/>
                  <a:pt x="718486" y="404619"/>
                  <a:pt x="718486" y="404619"/>
                </a:cubicBezTo>
                <a:cubicBezTo>
                  <a:pt x="674282" y="433635"/>
                  <a:pt x="632672" y="465121"/>
                  <a:pt x="593655" y="499076"/>
                </a:cubicBezTo>
                <a:cubicBezTo>
                  <a:pt x="384369" y="395729"/>
                  <a:pt x="384369" y="395729"/>
                  <a:pt x="384369" y="395729"/>
                </a:cubicBezTo>
                <a:cubicBezTo>
                  <a:pt x="273491" y="524387"/>
                  <a:pt x="273491" y="524387"/>
                  <a:pt x="273491" y="524387"/>
                </a:cubicBezTo>
                <a:cubicBezTo>
                  <a:pt x="405854" y="715893"/>
                  <a:pt x="405854" y="715893"/>
                  <a:pt x="405854" y="715893"/>
                </a:cubicBezTo>
                <a:cubicBezTo>
                  <a:pt x="379431" y="756268"/>
                  <a:pt x="355477" y="797879"/>
                  <a:pt x="333993" y="839365"/>
                </a:cubicBezTo>
                <a:cubicBezTo>
                  <a:pt x="102112" y="821832"/>
                  <a:pt x="102112" y="821832"/>
                  <a:pt x="102112" y="821832"/>
                </a:cubicBezTo>
                <a:cubicBezTo>
                  <a:pt x="46673" y="983087"/>
                  <a:pt x="46673" y="983087"/>
                  <a:pt x="46673" y="983087"/>
                </a:cubicBezTo>
                <a:cubicBezTo>
                  <a:pt x="242006" y="1111622"/>
                  <a:pt x="242006" y="1111622"/>
                  <a:pt x="242006" y="1111622"/>
                </a:cubicBezTo>
                <a:cubicBezTo>
                  <a:pt x="230646" y="1163357"/>
                  <a:pt x="224349" y="1214968"/>
                  <a:pt x="220522" y="1266703"/>
                </a:cubicBezTo>
                <a:cubicBezTo>
                  <a:pt x="0" y="1341034"/>
                  <a:pt x="0" y="1341034"/>
                  <a:pt x="0" y="1341034"/>
                </a:cubicBezTo>
                <a:cubicBezTo>
                  <a:pt x="11360" y="1509944"/>
                  <a:pt x="11360" y="1509944"/>
                  <a:pt x="11360" y="1509944"/>
                </a:cubicBezTo>
                <a:cubicBezTo>
                  <a:pt x="240771" y="1554023"/>
                  <a:pt x="240771" y="1554023"/>
                  <a:pt x="240771" y="1554023"/>
                </a:cubicBezTo>
                <a:cubicBezTo>
                  <a:pt x="250772" y="1599461"/>
                  <a:pt x="262132" y="1646134"/>
                  <a:pt x="278554" y="1691448"/>
                </a:cubicBezTo>
                <a:cubicBezTo>
                  <a:pt x="98284" y="1843936"/>
                  <a:pt x="98284" y="1843936"/>
                  <a:pt x="98284" y="1843936"/>
                </a:cubicBezTo>
                <a:cubicBezTo>
                  <a:pt x="173973" y="1996425"/>
                  <a:pt x="173973" y="1996425"/>
                  <a:pt x="173973" y="1996425"/>
                </a:cubicBezTo>
                <a:cubicBezTo>
                  <a:pt x="404619" y="1948518"/>
                  <a:pt x="404619" y="1948518"/>
                  <a:pt x="404619" y="1948518"/>
                </a:cubicBezTo>
                <a:cubicBezTo>
                  <a:pt x="433635" y="1992721"/>
                  <a:pt x="465120" y="2034331"/>
                  <a:pt x="500433" y="2073348"/>
                </a:cubicBezTo>
                <a:cubicBezTo>
                  <a:pt x="395729" y="2282634"/>
                  <a:pt x="395729" y="2282634"/>
                  <a:pt x="395729" y="2282634"/>
                </a:cubicBezTo>
                <a:cubicBezTo>
                  <a:pt x="524387" y="2393512"/>
                  <a:pt x="524387" y="2393512"/>
                  <a:pt x="524387" y="2393512"/>
                </a:cubicBezTo>
                <a:cubicBezTo>
                  <a:pt x="717127" y="2261149"/>
                  <a:pt x="717127" y="2261149"/>
                  <a:pt x="717127" y="2261149"/>
                </a:cubicBezTo>
                <a:cubicBezTo>
                  <a:pt x="756268" y="2287573"/>
                  <a:pt x="797878" y="2311526"/>
                  <a:pt x="840723" y="2333010"/>
                </a:cubicBezTo>
                <a:cubicBezTo>
                  <a:pt x="823067" y="2564891"/>
                  <a:pt x="823067" y="2564891"/>
                  <a:pt x="823067" y="2564891"/>
                </a:cubicBezTo>
                <a:cubicBezTo>
                  <a:pt x="983087" y="2620331"/>
                  <a:pt x="983087" y="2620331"/>
                  <a:pt x="983087" y="2620331"/>
                </a:cubicBezTo>
                <a:cubicBezTo>
                  <a:pt x="1111621" y="2426232"/>
                  <a:pt x="1111621" y="2426232"/>
                  <a:pt x="1111621" y="2426232"/>
                </a:cubicBezTo>
                <a:cubicBezTo>
                  <a:pt x="1163356" y="2436357"/>
                  <a:pt x="1214968" y="2442654"/>
                  <a:pt x="1266703" y="2446481"/>
                </a:cubicBezTo>
                <a:cubicBezTo>
                  <a:pt x="1341033" y="2667003"/>
                  <a:pt x="1341033" y="2667003"/>
                  <a:pt x="1341033" y="2667003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</p:spPr>
        <p:txBody>
          <a:bodyPr lIns="45719" tIns="45719" rIns="45719" bIns="45719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>
              <a:latin typeface="+mn-lt"/>
            </a:endParaRPr>
          </a:p>
        </p:txBody>
      </p:sp>
      <p:sp>
        <p:nvSpPr>
          <p:cNvPr id="22" name="Freeform: Shape 47"/>
          <p:cNvSpPr/>
          <p:nvPr/>
        </p:nvSpPr>
        <p:spPr>
          <a:xfrm rot="10800000" flipH="1">
            <a:off x="8043525" y="1579580"/>
            <a:ext cx="444500" cy="422275"/>
          </a:xfrm>
          <a:custGeom>
            <a:avLst/>
            <a:gdLst>
              <a:gd name="connsiteX0" fmla="*/ 1341033 w 2667002"/>
              <a:gd name="connsiteY0" fmla="*/ 2667003 h 2667003"/>
              <a:gd name="connsiteX1" fmla="*/ 1511178 w 2667002"/>
              <a:gd name="connsiteY1" fmla="*/ 2655643 h 2667003"/>
              <a:gd name="connsiteX2" fmla="*/ 1554023 w 2667002"/>
              <a:gd name="connsiteY2" fmla="*/ 2426232 h 2667003"/>
              <a:gd name="connsiteX3" fmla="*/ 1691447 w 2667002"/>
              <a:gd name="connsiteY3" fmla="*/ 2389684 h 2667003"/>
              <a:gd name="connsiteX4" fmla="*/ 1845170 w 2667002"/>
              <a:gd name="connsiteY4" fmla="*/ 2568719 h 2667003"/>
              <a:gd name="connsiteX5" fmla="*/ 1996424 w 2667002"/>
              <a:gd name="connsiteY5" fmla="*/ 2494389 h 2667003"/>
              <a:gd name="connsiteX6" fmla="*/ 1948517 w 2667002"/>
              <a:gd name="connsiteY6" fmla="*/ 2262384 h 2667003"/>
              <a:gd name="connsiteX7" fmla="*/ 2073347 w 2667002"/>
              <a:gd name="connsiteY7" fmla="*/ 2166569 h 2667003"/>
              <a:gd name="connsiteX8" fmla="*/ 2282633 w 2667002"/>
              <a:gd name="connsiteY8" fmla="*/ 2271274 h 2667003"/>
              <a:gd name="connsiteX9" fmla="*/ 2393511 w 2667002"/>
              <a:gd name="connsiteY9" fmla="*/ 2142616 h 2667003"/>
              <a:gd name="connsiteX10" fmla="*/ 2262383 w 2667002"/>
              <a:gd name="connsiteY10" fmla="*/ 1949875 h 2667003"/>
              <a:gd name="connsiteX11" fmla="*/ 2333010 w 2667002"/>
              <a:gd name="connsiteY11" fmla="*/ 1827638 h 2667003"/>
              <a:gd name="connsiteX12" fmla="*/ 2566125 w 2667002"/>
              <a:gd name="connsiteY12" fmla="*/ 1843936 h 2667003"/>
              <a:gd name="connsiteX13" fmla="*/ 2620330 w 2667002"/>
              <a:gd name="connsiteY13" fmla="*/ 1683916 h 2667003"/>
              <a:gd name="connsiteX14" fmla="*/ 2426231 w 2667002"/>
              <a:gd name="connsiteY14" fmla="*/ 1555381 h 2667003"/>
              <a:gd name="connsiteX15" fmla="*/ 2446481 w 2667002"/>
              <a:gd name="connsiteY15" fmla="*/ 1400300 h 2667003"/>
              <a:gd name="connsiteX16" fmla="*/ 2667002 w 2667002"/>
              <a:gd name="connsiteY16" fmla="*/ 1325969 h 2667003"/>
              <a:gd name="connsiteX17" fmla="*/ 2655643 w 2667002"/>
              <a:gd name="connsiteY17" fmla="*/ 1155825 h 2667003"/>
              <a:gd name="connsiteX18" fmla="*/ 2426231 w 2667002"/>
              <a:gd name="connsiteY18" fmla="*/ 1112980 h 2667003"/>
              <a:gd name="connsiteX19" fmla="*/ 2389683 w 2667002"/>
              <a:gd name="connsiteY19" fmla="*/ 975555 h 2667003"/>
              <a:gd name="connsiteX20" fmla="*/ 2568718 w 2667002"/>
              <a:gd name="connsiteY20" fmla="*/ 821832 h 2667003"/>
              <a:gd name="connsiteX21" fmla="*/ 2494388 w 2667002"/>
              <a:gd name="connsiteY21" fmla="*/ 670578 h 2667003"/>
              <a:gd name="connsiteX22" fmla="*/ 2262383 w 2667002"/>
              <a:gd name="connsiteY22" fmla="*/ 718485 h 2667003"/>
              <a:gd name="connsiteX23" fmla="*/ 2167927 w 2667002"/>
              <a:gd name="connsiteY23" fmla="*/ 593655 h 2667003"/>
              <a:gd name="connsiteX24" fmla="*/ 2271273 w 2667002"/>
              <a:gd name="connsiteY24" fmla="*/ 384369 h 2667003"/>
              <a:gd name="connsiteX25" fmla="*/ 2142615 w 2667002"/>
              <a:gd name="connsiteY25" fmla="*/ 273491 h 2667003"/>
              <a:gd name="connsiteX26" fmla="*/ 1951110 w 2667002"/>
              <a:gd name="connsiteY26" fmla="*/ 404619 h 2667003"/>
              <a:gd name="connsiteX27" fmla="*/ 1827637 w 2667002"/>
              <a:gd name="connsiteY27" fmla="*/ 333993 h 2667003"/>
              <a:gd name="connsiteX28" fmla="*/ 1845170 w 2667002"/>
              <a:gd name="connsiteY28" fmla="*/ 100877 h 2667003"/>
              <a:gd name="connsiteX29" fmla="*/ 1683916 w 2667002"/>
              <a:gd name="connsiteY29" fmla="*/ 46672 h 2667003"/>
              <a:gd name="connsiteX30" fmla="*/ 1555381 w 2667002"/>
              <a:gd name="connsiteY30" fmla="*/ 240771 h 2667003"/>
              <a:gd name="connsiteX31" fmla="*/ 1400300 w 2667002"/>
              <a:gd name="connsiteY31" fmla="*/ 220521 h 2667003"/>
              <a:gd name="connsiteX32" fmla="*/ 1325969 w 2667002"/>
              <a:gd name="connsiteY32" fmla="*/ 0 h 2667003"/>
              <a:gd name="connsiteX33" fmla="*/ 1157059 w 2667002"/>
              <a:gd name="connsiteY33" fmla="*/ 11359 h 2667003"/>
              <a:gd name="connsiteX34" fmla="*/ 1114214 w 2667002"/>
              <a:gd name="connsiteY34" fmla="*/ 240771 h 2667003"/>
              <a:gd name="connsiteX35" fmla="*/ 975555 w 2667002"/>
              <a:gd name="connsiteY35" fmla="*/ 277319 h 2667003"/>
              <a:gd name="connsiteX36" fmla="*/ 823067 w 2667002"/>
              <a:gd name="connsiteY36" fmla="*/ 98284 h 2667003"/>
              <a:gd name="connsiteX37" fmla="*/ 670578 w 2667002"/>
              <a:gd name="connsiteY37" fmla="*/ 172615 h 2667003"/>
              <a:gd name="connsiteX38" fmla="*/ 718486 w 2667002"/>
              <a:gd name="connsiteY38" fmla="*/ 404619 h 2667003"/>
              <a:gd name="connsiteX39" fmla="*/ 593655 w 2667002"/>
              <a:gd name="connsiteY39" fmla="*/ 499076 h 2667003"/>
              <a:gd name="connsiteX40" fmla="*/ 384369 w 2667002"/>
              <a:gd name="connsiteY40" fmla="*/ 395729 h 2667003"/>
              <a:gd name="connsiteX41" fmla="*/ 273491 w 2667002"/>
              <a:gd name="connsiteY41" fmla="*/ 524387 h 2667003"/>
              <a:gd name="connsiteX42" fmla="*/ 405854 w 2667002"/>
              <a:gd name="connsiteY42" fmla="*/ 715893 h 2667003"/>
              <a:gd name="connsiteX43" fmla="*/ 333993 w 2667002"/>
              <a:gd name="connsiteY43" fmla="*/ 839365 h 2667003"/>
              <a:gd name="connsiteX44" fmla="*/ 102112 w 2667002"/>
              <a:gd name="connsiteY44" fmla="*/ 821832 h 2667003"/>
              <a:gd name="connsiteX45" fmla="*/ 46673 w 2667002"/>
              <a:gd name="connsiteY45" fmla="*/ 983087 h 2667003"/>
              <a:gd name="connsiteX46" fmla="*/ 242006 w 2667002"/>
              <a:gd name="connsiteY46" fmla="*/ 1111622 h 2667003"/>
              <a:gd name="connsiteX47" fmla="*/ 220522 w 2667002"/>
              <a:gd name="connsiteY47" fmla="*/ 1266703 h 2667003"/>
              <a:gd name="connsiteX48" fmla="*/ 0 w 2667002"/>
              <a:gd name="connsiteY48" fmla="*/ 1341034 h 2667003"/>
              <a:gd name="connsiteX49" fmla="*/ 11360 w 2667002"/>
              <a:gd name="connsiteY49" fmla="*/ 1509944 h 2667003"/>
              <a:gd name="connsiteX50" fmla="*/ 240771 w 2667002"/>
              <a:gd name="connsiteY50" fmla="*/ 1554023 h 2667003"/>
              <a:gd name="connsiteX51" fmla="*/ 278554 w 2667002"/>
              <a:gd name="connsiteY51" fmla="*/ 1691448 h 2667003"/>
              <a:gd name="connsiteX52" fmla="*/ 98284 w 2667002"/>
              <a:gd name="connsiteY52" fmla="*/ 1843936 h 2667003"/>
              <a:gd name="connsiteX53" fmla="*/ 173973 w 2667002"/>
              <a:gd name="connsiteY53" fmla="*/ 1996425 h 2667003"/>
              <a:gd name="connsiteX54" fmla="*/ 404619 w 2667002"/>
              <a:gd name="connsiteY54" fmla="*/ 1948518 h 2667003"/>
              <a:gd name="connsiteX55" fmla="*/ 500433 w 2667002"/>
              <a:gd name="connsiteY55" fmla="*/ 2073348 h 2667003"/>
              <a:gd name="connsiteX56" fmla="*/ 395729 w 2667002"/>
              <a:gd name="connsiteY56" fmla="*/ 2282634 h 2667003"/>
              <a:gd name="connsiteX57" fmla="*/ 524387 w 2667002"/>
              <a:gd name="connsiteY57" fmla="*/ 2393512 h 2667003"/>
              <a:gd name="connsiteX58" fmla="*/ 717127 w 2667002"/>
              <a:gd name="connsiteY58" fmla="*/ 2261149 h 2667003"/>
              <a:gd name="connsiteX59" fmla="*/ 840723 w 2667002"/>
              <a:gd name="connsiteY59" fmla="*/ 2333010 h 2667003"/>
              <a:gd name="connsiteX60" fmla="*/ 823067 w 2667002"/>
              <a:gd name="connsiteY60" fmla="*/ 2564891 h 2667003"/>
              <a:gd name="connsiteX61" fmla="*/ 983087 w 2667002"/>
              <a:gd name="connsiteY61" fmla="*/ 2620331 h 2667003"/>
              <a:gd name="connsiteX62" fmla="*/ 1111621 w 2667002"/>
              <a:gd name="connsiteY62" fmla="*/ 2426232 h 2667003"/>
              <a:gd name="connsiteX63" fmla="*/ 1266703 w 2667002"/>
              <a:gd name="connsiteY63" fmla="*/ 2446481 h 2667003"/>
              <a:gd name="connsiteX64" fmla="*/ 1341033 w 2667002"/>
              <a:gd name="connsiteY64" fmla="*/ 2667003 h 2667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2667002" h="2667003">
                <a:moveTo>
                  <a:pt x="1341033" y="2667003"/>
                </a:moveTo>
                <a:cubicBezTo>
                  <a:pt x="1511178" y="2655643"/>
                  <a:pt x="1511178" y="2655643"/>
                  <a:pt x="1511178" y="2655643"/>
                </a:cubicBezTo>
                <a:cubicBezTo>
                  <a:pt x="1554023" y="2426232"/>
                  <a:pt x="1554023" y="2426232"/>
                  <a:pt x="1554023" y="2426232"/>
                </a:cubicBezTo>
                <a:cubicBezTo>
                  <a:pt x="1599461" y="2417465"/>
                  <a:pt x="1646133" y="2404871"/>
                  <a:pt x="1691447" y="2389684"/>
                </a:cubicBezTo>
                <a:cubicBezTo>
                  <a:pt x="1845170" y="2568719"/>
                  <a:pt x="1845170" y="2568719"/>
                  <a:pt x="1845170" y="2568719"/>
                </a:cubicBezTo>
                <a:cubicBezTo>
                  <a:pt x="1996424" y="2494389"/>
                  <a:pt x="1996424" y="2494389"/>
                  <a:pt x="1996424" y="2494389"/>
                </a:cubicBezTo>
                <a:cubicBezTo>
                  <a:pt x="1948517" y="2262384"/>
                  <a:pt x="1948517" y="2262384"/>
                  <a:pt x="1948517" y="2262384"/>
                </a:cubicBezTo>
                <a:cubicBezTo>
                  <a:pt x="1992720" y="2233368"/>
                  <a:pt x="2034330" y="2201882"/>
                  <a:pt x="2073347" y="2166569"/>
                </a:cubicBezTo>
                <a:cubicBezTo>
                  <a:pt x="2282633" y="2271274"/>
                  <a:pt x="2282633" y="2271274"/>
                  <a:pt x="2282633" y="2271274"/>
                </a:cubicBezTo>
                <a:cubicBezTo>
                  <a:pt x="2393511" y="2142616"/>
                  <a:pt x="2393511" y="2142616"/>
                  <a:pt x="2393511" y="2142616"/>
                </a:cubicBezTo>
                <a:cubicBezTo>
                  <a:pt x="2262383" y="1949875"/>
                  <a:pt x="2262383" y="1949875"/>
                  <a:pt x="2262383" y="1949875"/>
                </a:cubicBezTo>
                <a:cubicBezTo>
                  <a:pt x="2288930" y="1910735"/>
                  <a:pt x="2311525" y="1869124"/>
                  <a:pt x="2333010" y="1827638"/>
                </a:cubicBezTo>
                <a:cubicBezTo>
                  <a:pt x="2566125" y="1843936"/>
                  <a:pt x="2566125" y="1843936"/>
                  <a:pt x="2566125" y="1843936"/>
                </a:cubicBezTo>
                <a:cubicBezTo>
                  <a:pt x="2620330" y="1683916"/>
                  <a:pt x="2620330" y="1683916"/>
                  <a:pt x="2620330" y="1683916"/>
                </a:cubicBezTo>
                <a:cubicBezTo>
                  <a:pt x="2426231" y="1555381"/>
                  <a:pt x="2426231" y="1555381"/>
                  <a:pt x="2426231" y="1555381"/>
                </a:cubicBezTo>
                <a:cubicBezTo>
                  <a:pt x="2436356" y="1503646"/>
                  <a:pt x="2442653" y="1452035"/>
                  <a:pt x="2446481" y="1400300"/>
                </a:cubicBezTo>
                <a:cubicBezTo>
                  <a:pt x="2667002" y="1325969"/>
                  <a:pt x="2667002" y="1325969"/>
                  <a:pt x="2667002" y="1325969"/>
                </a:cubicBezTo>
                <a:cubicBezTo>
                  <a:pt x="2655643" y="1155825"/>
                  <a:pt x="2655643" y="1155825"/>
                  <a:pt x="2655643" y="1155825"/>
                </a:cubicBezTo>
                <a:cubicBezTo>
                  <a:pt x="2426231" y="1112980"/>
                  <a:pt x="2426231" y="1112980"/>
                  <a:pt x="2426231" y="1112980"/>
                </a:cubicBezTo>
                <a:cubicBezTo>
                  <a:pt x="2417465" y="1067542"/>
                  <a:pt x="2404870" y="1020869"/>
                  <a:pt x="2389683" y="975555"/>
                </a:cubicBezTo>
                <a:cubicBezTo>
                  <a:pt x="2568718" y="821832"/>
                  <a:pt x="2568718" y="821832"/>
                  <a:pt x="2568718" y="821832"/>
                </a:cubicBezTo>
                <a:cubicBezTo>
                  <a:pt x="2494388" y="670578"/>
                  <a:pt x="2494388" y="670578"/>
                  <a:pt x="2494388" y="670578"/>
                </a:cubicBezTo>
                <a:cubicBezTo>
                  <a:pt x="2262383" y="718485"/>
                  <a:pt x="2262383" y="718485"/>
                  <a:pt x="2262383" y="718485"/>
                </a:cubicBezTo>
                <a:cubicBezTo>
                  <a:pt x="2233367" y="674282"/>
                  <a:pt x="2201882" y="632672"/>
                  <a:pt x="2167927" y="593655"/>
                </a:cubicBezTo>
                <a:cubicBezTo>
                  <a:pt x="2271273" y="384369"/>
                  <a:pt x="2271273" y="384369"/>
                  <a:pt x="2271273" y="384369"/>
                </a:cubicBezTo>
                <a:cubicBezTo>
                  <a:pt x="2142615" y="273491"/>
                  <a:pt x="2142615" y="273491"/>
                  <a:pt x="2142615" y="273491"/>
                </a:cubicBezTo>
                <a:cubicBezTo>
                  <a:pt x="1951110" y="404619"/>
                  <a:pt x="1951110" y="404619"/>
                  <a:pt x="1951110" y="404619"/>
                </a:cubicBezTo>
                <a:cubicBezTo>
                  <a:pt x="1910734" y="379430"/>
                  <a:pt x="1869124" y="355477"/>
                  <a:pt x="1827637" y="333993"/>
                </a:cubicBezTo>
                <a:cubicBezTo>
                  <a:pt x="1845170" y="100877"/>
                  <a:pt x="1845170" y="100877"/>
                  <a:pt x="1845170" y="100877"/>
                </a:cubicBezTo>
                <a:cubicBezTo>
                  <a:pt x="1683916" y="46672"/>
                  <a:pt x="1683916" y="46672"/>
                  <a:pt x="1683916" y="46672"/>
                </a:cubicBezTo>
                <a:cubicBezTo>
                  <a:pt x="1555381" y="240771"/>
                  <a:pt x="1555381" y="240771"/>
                  <a:pt x="1555381" y="240771"/>
                </a:cubicBezTo>
                <a:cubicBezTo>
                  <a:pt x="1504881" y="230646"/>
                  <a:pt x="1452035" y="224349"/>
                  <a:pt x="1400300" y="220521"/>
                </a:cubicBezTo>
                <a:cubicBezTo>
                  <a:pt x="1325969" y="0"/>
                  <a:pt x="1325969" y="0"/>
                  <a:pt x="1325969" y="0"/>
                </a:cubicBezTo>
                <a:cubicBezTo>
                  <a:pt x="1157059" y="11359"/>
                  <a:pt x="1157059" y="11359"/>
                  <a:pt x="1157059" y="11359"/>
                </a:cubicBezTo>
                <a:cubicBezTo>
                  <a:pt x="1114214" y="240771"/>
                  <a:pt x="1114214" y="240771"/>
                  <a:pt x="1114214" y="240771"/>
                </a:cubicBezTo>
                <a:cubicBezTo>
                  <a:pt x="1067542" y="249537"/>
                  <a:pt x="1020869" y="262132"/>
                  <a:pt x="975555" y="277319"/>
                </a:cubicBezTo>
                <a:cubicBezTo>
                  <a:pt x="823067" y="98284"/>
                  <a:pt x="823067" y="98284"/>
                  <a:pt x="823067" y="98284"/>
                </a:cubicBezTo>
                <a:cubicBezTo>
                  <a:pt x="670578" y="172615"/>
                  <a:pt x="670578" y="172615"/>
                  <a:pt x="670578" y="172615"/>
                </a:cubicBezTo>
                <a:cubicBezTo>
                  <a:pt x="718486" y="404619"/>
                  <a:pt x="718486" y="404619"/>
                  <a:pt x="718486" y="404619"/>
                </a:cubicBezTo>
                <a:cubicBezTo>
                  <a:pt x="674282" y="433635"/>
                  <a:pt x="632672" y="465121"/>
                  <a:pt x="593655" y="499076"/>
                </a:cubicBezTo>
                <a:cubicBezTo>
                  <a:pt x="384369" y="395729"/>
                  <a:pt x="384369" y="395729"/>
                  <a:pt x="384369" y="395729"/>
                </a:cubicBezTo>
                <a:cubicBezTo>
                  <a:pt x="273491" y="524387"/>
                  <a:pt x="273491" y="524387"/>
                  <a:pt x="273491" y="524387"/>
                </a:cubicBezTo>
                <a:cubicBezTo>
                  <a:pt x="405854" y="715893"/>
                  <a:pt x="405854" y="715893"/>
                  <a:pt x="405854" y="715893"/>
                </a:cubicBezTo>
                <a:cubicBezTo>
                  <a:pt x="379431" y="756268"/>
                  <a:pt x="355477" y="797879"/>
                  <a:pt x="333993" y="839365"/>
                </a:cubicBezTo>
                <a:cubicBezTo>
                  <a:pt x="102112" y="821832"/>
                  <a:pt x="102112" y="821832"/>
                  <a:pt x="102112" y="821832"/>
                </a:cubicBezTo>
                <a:cubicBezTo>
                  <a:pt x="46673" y="983087"/>
                  <a:pt x="46673" y="983087"/>
                  <a:pt x="46673" y="983087"/>
                </a:cubicBezTo>
                <a:cubicBezTo>
                  <a:pt x="242006" y="1111622"/>
                  <a:pt x="242006" y="1111622"/>
                  <a:pt x="242006" y="1111622"/>
                </a:cubicBezTo>
                <a:cubicBezTo>
                  <a:pt x="230646" y="1163357"/>
                  <a:pt x="224349" y="1214968"/>
                  <a:pt x="220522" y="1266703"/>
                </a:cubicBezTo>
                <a:cubicBezTo>
                  <a:pt x="0" y="1341034"/>
                  <a:pt x="0" y="1341034"/>
                  <a:pt x="0" y="1341034"/>
                </a:cubicBezTo>
                <a:cubicBezTo>
                  <a:pt x="11360" y="1509944"/>
                  <a:pt x="11360" y="1509944"/>
                  <a:pt x="11360" y="1509944"/>
                </a:cubicBezTo>
                <a:cubicBezTo>
                  <a:pt x="240771" y="1554023"/>
                  <a:pt x="240771" y="1554023"/>
                  <a:pt x="240771" y="1554023"/>
                </a:cubicBezTo>
                <a:cubicBezTo>
                  <a:pt x="250772" y="1599461"/>
                  <a:pt x="262132" y="1646134"/>
                  <a:pt x="278554" y="1691448"/>
                </a:cubicBezTo>
                <a:cubicBezTo>
                  <a:pt x="98284" y="1843936"/>
                  <a:pt x="98284" y="1843936"/>
                  <a:pt x="98284" y="1843936"/>
                </a:cubicBezTo>
                <a:cubicBezTo>
                  <a:pt x="173973" y="1996425"/>
                  <a:pt x="173973" y="1996425"/>
                  <a:pt x="173973" y="1996425"/>
                </a:cubicBezTo>
                <a:cubicBezTo>
                  <a:pt x="404619" y="1948518"/>
                  <a:pt x="404619" y="1948518"/>
                  <a:pt x="404619" y="1948518"/>
                </a:cubicBezTo>
                <a:cubicBezTo>
                  <a:pt x="433635" y="1992721"/>
                  <a:pt x="465120" y="2034331"/>
                  <a:pt x="500433" y="2073348"/>
                </a:cubicBezTo>
                <a:cubicBezTo>
                  <a:pt x="395729" y="2282634"/>
                  <a:pt x="395729" y="2282634"/>
                  <a:pt x="395729" y="2282634"/>
                </a:cubicBezTo>
                <a:cubicBezTo>
                  <a:pt x="524387" y="2393512"/>
                  <a:pt x="524387" y="2393512"/>
                  <a:pt x="524387" y="2393512"/>
                </a:cubicBezTo>
                <a:cubicBezTo>
                  <a:pt x="717127" y="2261149"/>
                  <a:pt x="717127" y="2261149"/>
                  <a:pt x="717127" y="2261149"/>
                </a:cubicBezTo>
                <a:cubicBezTo>
                  <a:pt x="756268" y="2287573"/>
                  <a:pt x="797878" y="2311526"/>
                  <a:pt x="840723" y="2333010"/>
                </a:cubicBezTo>
                <a:cubicBezTo>
                  <a:pt x="823067" y="2564891"/>
                  <a:pt x="823067" y="2564891"/>
                  <a:pt x="823067" y="2564891"/>
                </a:cubicBezTo>
                <a:cubicBezTo>
                  <a:pt x="983087" y="2620331"/>
                  <a:pt x="983087" y="2620331"/>
                  <a:pt x="983087" y="2620331"/>
                </a:cubicBezTo>
                <a:cubicBezTo>
                  <a:pt x="1111621" y="2426232"/>
                  <a:pt x="1111621" y="2426232"/>
                  <a:pt x="1111621" y="2426232"/>
                </a:cubicBezTo>
                <a:cubicBezTo>
                  <a:pt x="1163356" y="2436357"/>
                  <a:pt x="1214968" y="2442654"/>
                  <a:pt x="1266703" y="2446481"/>
                </a:cubicBezTo>
                <a:cubicBezTo>
                  <a:pt x="1341033" y="2667003"/>
                  <a:pt x="1341033" y="2667003"/>
                  <a:pt x="1341033" y="2667003"/>
                </a:cubicBezTo>
                <a:close/>
              </a:path>
            </a:pathLst>
          </a:custGeom>
          <a:solidFill>
            <a:schemeClr val="tx1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</p:spPr>
        <p:txBody>
          <a:bodyPr lIns="45719" tIns="45719" rIns="45719" bIns="45719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>
              <a:latin typeface="+mn-lt"/>
            </a:endParaRPr>
          </a:p>
        </p:txBody>
      </p:sp>
      <p:sp>
        <p:nvSpPr>
          <p:cNvPr id="23" name="Freeform: Shape 45"/>
          <p:cNvSpPr/>
          <p:nvPr/>
        </p:nvSpPr>
        <p:spPr>
          <a:xfrm rot="10800000" flipH="1" flipV="1">
            <a:off x="9509045" y="1430355"/>
            <a:ext cx="334963" cy="312738"/>
          </a:xfrm>
          <a:custGeom>
            <a:avLst/>
            <a:gdLst>
              <a:gd name="connsiteX0" fmla="*/ 1341033 w 2667002"/>
              <a:gd name="connsiteY0" fmla="*/ 2667003 h 2667003"/>
              <a:gd name="connsiteX1" fmla="*/ 1511178 w 2667002"/>
              <a:gd name="connsiteY1" fmla="*/ 2655643 h 2667003"/>
              <a:gd name="connsiteX2" fmla="*/ 1554023 w 2667002"/>
              <a:gd name="connsiteY2" fmla="*/ 2426232 h 2667003"/>
              <a:gd name="connsiteX3" fmla="*/ 1691447 w 2667002"/>
              <a:gd name="connsiteY3" fmla="*/ 2389684 h 2667003"/>
              <a:gd name="connsiteX4" fmla="*/ 1845170 w 2667002"/>
              <a:gd name="connsiteY4" fmla="*/ 2568719 h 2667003"/>
              <a:gd name="connsiteX5" fmla="*/ 1996424 w 2667002"/>
              <a:gd name="connsiteY5" fmla="*/ 2494389 h 2667003"/>
              <a:gd name="connsiteX6" fmla="*/ 1948517 w 2667002"/>
              <a:gd name="connsiteY6" fmla="*/ 2262384 h 2667003"/>
              <a:gd name="connsiteX7" fmla="*/ 2073347 w 2667002"/>
              <a:gd name="connsiteY7" fmla="*/ 2166569 h 2667003"/>
              <a:gd name="connsiteX8" fmla="*/ 2282633 w 2667002"/>
              <a:gd name="connsiteY8" fmla="*/ 2271274 h 2667003"/>
              <a:gd name="connsiteX9" fmla="*/ 2393511 w 2667002"/>
              <a:gd name="connsiteY9" fmla="*/ 2142616 h 2667003"/>
              <a:gd name="connsiteX10" fmla="*/ 2262383 w 2667002"/>
              <a:gd name="connsiteY10" fmla="*/ 1949875 h 2667003"/>
              <a:gd name="connsiteX11" fmla="*/ 2333010 w 2667002"/>
              <a:gd name="connsiteY11" fmla="*/ 1827638 h 2667003"/>
              <a:gd name="connsiteX12" fmla="*/ 2566125 w 2667002"/>
              <a:gd name="connsiteY12" fmla="*/ 1843936 h 2667003"/>
              <a:gd name="connsiteX13" fmla="*/ 2620330 w 2667002"/>
              <a:gd name="connsiteY13" fmla="*/ 1683916 h 2667003"/>
              <a:gd name="connsiteX14" fmla="*/ 2426231 w 2667002"/>
              <a:gd name="connsiteY14" fmla="*/ 1555381 h 2667003"/>
              <a:gd name="connsiteX15" fmla="*/ 2446481 w 2667002"/>
              <a:gd name="connsiteY15" fmla="*/ 1400300 h 2667003"/>
              <a:gd name="connsiteX16" fmla="*/ 2667002 w 2667002"/>
              <a:gd name="connsiteY16" fmla="*/ 1325969 h 2667003"/>
              <a:gd name="connsiteX17" fmla="*/ 2655643 w 2667002"/>
              <a:gd name="connsiteY17" fmla="*/ 1155825 h 2667003"/>
              <a:gd name="connsiteX18" fmla="*/ 2426231 w 2667002"/>
              <a:gd name="connsiteY18" fmla="*/ 1112980 h 2667003"/>
              <a:gd name="connsiteX19" fmla="*/ 2389683 w 2667002"/>
              <a:gd name="connsiteY19" fmla="*/ 975555 h 2667003"/>
              <a:gd name="connsiteX20" fmla="*/ 2568718 w 2667002"/>
              <a:gd name="connsiteY20" fmla="*/ 821832 h 2667003"/>
              <a:gd name="connsiteX21" fmla="*/ 2494388 w 2667002"/>
              <a:gd name="connsiteY21" fmla="*/ 670578 h 2667003"/>
              <a:gd name="connsiteX22" fmla="*/ 2262383 w 2667002"/>
              <a:gd name="connsiteY22" fmla="*/ 718485 h 2667003"/>
              <a:gd name="connsiteX23" fmla="*/ 2167927 w 2667002"/>
              <a:gd name="connsiteY23" fmla="*/ 593655 h 2667003"/>
              <a:gd name="connsiteX24" fmla="*/ 2271273 w 2667002"/>
              <a:gd name="connsiteY24" fmla="*/ 384369 h 2667003"/>
              <a:gd name="connsiteX25" fmla="*/ 2142615 w 2667002"/>
              <a:gd name="connsiteY25" fmla="*/ 273491 h 2667003"/>
              <a:gd name="connsiteX26" fmla="*/ 1951110 w 2667002"/>
              <a:gd name="connsiteY26" fmla="*/ 404619 h 2667003"/>
              <a:gd name="connsiteX27" fmla="*/ 1827637 w 2667002"/>
              <a:gd name="connsiteY27" fmla="*/ 333993 h 2667003"/>
              <a:gd name="connsiteX28" fmla="*/ 1845170 w 2667002"/>
              <a:gd name="connsiteY28" fmla="*/ 100877 h 2667003"/>
              <a:gd name="connsiteX29" fmla="*/ 1683916 w 2667002"/>
              <a:gd name="connsiteY29" fmla="*/ 46672 h 2667003"/>
              <a:gd name="connsiteX30" fmla="*/ 1555381 w 2667002"/>
              <a:gd name="connsiteY30" fmla="*/ 240771 h 2667003"/>
              <a:gd name="connsiteX31" fmla="*/ 1400300 w 2667002"/>
              <a:gd name="connsiteY31" fmla="*/ 220521 h 2667003"/>
              <a:gd name="connsiteX32" fmla="*/ 1325969 w 2667002"/>
              <a:gd name="connsiteY32" fmla="*/ 0 h 2667003"/>
              <a:gd name="connsiteX33" fmla="*/ 1157059 w 2667002"/>
              <a:gd name="connsiteY33" fmla="*/ 11359 h 2667003"/>
              <a:gd name="connsiteX34" fmla="*/ 1114214 w 2667002"/>
              <a:gd name="connsiteY34" fmla="*/ 240771 h 2667003"/>
              <a:gd name="connsiteX35" fmla="*/ 975555 w 2667002"/>
              <a:gd name="connsiteY35" fmla="*/ 277319 h 2667003"/>
              <a:gd name="connsiteX36" fmla="*/ 823067 w 2667002"/>
              <a:gd name="connsiteY36" fmla="*/ 98284 h 2667003"/>
              <a:gd name="connsiteX37" fmla="*/ 670578 w 2667002"/>
              <a:gd name="connsiteY37" fmla="*/ 172615 h 2667003"/>
              <a:gd name="connsiteX38" fmla="*/ 718486 w 2667002"/>
              <a:gd name="connsiteY38" fmla="*/ 404619 h 2667003"/>
              <a:gd name="connsiteX39" fmla="*/ 593655 w 2667002"/>
              <a:gd name="connsiteY39" fmla="*/ 499076 h 2667003"/>
              <a:gd name="connsiteX40" fmla="*/ 384369 w 2667002"/>
              <a:gd name="connsiteY40" fmla="*/ 395729 h 2667003"/>
              <a:gd name="connsiteX41" fmla="*/ 273491 w 2667002"/>
              <a:gd name="connsiteY41" fmla="*/ 524387 h 2667003"/>
              <a:gd name="connsiteX42" fmla="*/ 405854 w 2667002"/>
              <a:gd name="connsiteY42" fmla="*/ 715893 h 2667003"/>
              <a:gd name="connsiteX43" fmla="*/ 333993 w 2667002"/>
              <a:gd name="connsiteY43" fmla="*/ 839365 h 2667003"/>
              <a:gd name="connsiteX44" fmla="*/ 102112 w 2667002"/>
              <a:gd name="connsiteY44" fmla="*/ 821832 h 2667003"/>
              <a:gd name="connsiteX45" fmla="*/ 46673 w 2667002"/>
              <a:gd name="connsiteY45" fmla="*/ 983087 h 2667003"/>
              <a:gd name="connsiteX46" fmla="*/ 242006 w 2667002"/>
              <a:gd name="connsiteY46" fmla="*/ 1111622 h 2667003"/>
              <a:gd name="connsiteX47" fmla="*/ 220522 w 2667002"/>
              <a:gd name="connsiteY47" fmla="*/ 1266703 h 2667003"/>
              <a:gd name="connsiteX48" fmla="*/ 0 w 2667002"/>
              <a:gd name="connsiteY48" fmla="*/ 1341034 h 2667003"/>
              <a:gd name="connsiteX49" fmla="*/ 11360 w 2667002"/>
              <a:gd name="connsiteY49" fmla="*/ 1509944 h 2667003"/>
              <a:gd name="connsiteX50" fmla="*/ 240771 w 2667002"/>
              <a:gd name="connsiteY50" fmla="*/ 1554023 h 2667003"/>
              <a:gd name="connsiteX51" fmla="*/ 278554 w 2667002"/>
              <a:gd name="connsiteY51" fmla="*/ 1691448 h 2667003"/>
              <a:gd name="connsiteX52" fmla="*/ 98284 w 2667002"/>
              <a:gd name="connsiteY52" fmla="*/ 1843936 h 2667003"/>
              <a:gd name="connsiteX53" fmla="*/ 173973 w 2667002"/>
              <a:gd name="connsiteY53" fmla="*/ 1996425 h 2667003"/>
              <a:gd name="connsiteX54" fmla="*/ 404619 w 2667002"/>
              <a:gd name="connsiteY54" fmla="*/ 1948518 h 2667003"/>
              <a:gd name="connsiteX55" fmla="*/ 500433 w 2667002"/>
              <a:gd name="connsiteY55" fmla="*/ 2073348 h 2667003"/>
              <a:gd name="connsiteX56" fmla="*/ 395729 w 2667002"/>
              <a:gd name="connsiteY56" fmla="*/ 2282634 h 2667003"/>
              <a:gd name="connsiteX57" fmla="*/ 524387 w 2667002"/>
              <a:gd name="connsiteY57" fmla="*/ 2393512 h 2667003"/>
              <a:gd name="connsiteX58" fmla="*/ 717127 w 2667002"/>
              <a:gd name="connsiteY58" fmla="*/ 2261149 h 2667003"/>
              <a:gd name="connsiteX59" fmla="*/ 840723 w 2667002"/>
              <a:gd name="connsiteY59" fmla="*/ 2333010 h 2667003"/>
              <a:gd name="connsiteX60" fmla="*/ 823067 w 2667002"/>
              <a:gd name="connsiteY60" fmla="*/ 2564891 h 2667003"/>
              <a:gd name="connsiteX61" fmla="*/ 983087 w 2667002"/>
              <a:gd name="connsiteY61" fmla="*/ 2620331 h 2667003"/>
              <a:gd name="connsiteX62" fmla="*/ 1111621 w 2667002"/>
              <a:gd name="connsiteY62" fmla="*/ 2426232 h 2667003"/>
              <a:gd name="connsiteX63" fmla="*/ 1266703 w 2667002"/>
              <a:gd name="connsiteY63" fmla="*/ 2446481 h 2667003"/>
              <a:gd name="connsiteX64" fmla="*/ 1341033 w 2667002"/>
              <a:gd name="connsiteY64" fmla="*/ 2667003 h 2667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2667002" h="2667003">
                <a:moveTo>
                  <a:pt x="1341033" y="2667003"/>
                </a:moveTo>
                <a:cubicBezTo>
                  <a:pt x="1511178" y="2655643"/>
                  <a:pt x="1511178" y="2655643"/>
                  <a:pt x="1511178" y="2655643"/>
                </a:cubicBezTo>
                <a:cubicBezTo>
                  <a:pt x="1554023" y="2426232"/>
                  <a:pt x="1554023" y="2426232"/>
                  <a:pt x="1554023" y="2426232"/>
                </a:cubicBezTo>
                <a:cubicBezTo>
                  <a:pt x="1599461" y="2417465"/>
                  <a:pt x="1646133" y="2404871"/>
                  <a:pt x="1691447" y="2389684"/>
                </a:cubicBezTo>
                <a:cubicBezTo>
                  <a:pt x="1845170" y="2568719"/>
                  <a:pt x="1845170" y="2568719"/>
                  <a:pt x="1845170" y="2568719"/>
                </a:cubicBezTo>
                <a:cubicBezTo>
                  <a:pt x="1996424" y="2494389"/>
                  <a:pt x="1996424" y="2494389"/>
                  <a:pt x="1996424" y="2494389"/>
                </a:cubicBezTo>
                <a:cubicBezTo>
                  <a:pt x="1948517" y="2262384"/>
                  <a:pt x="1948517" y="2262384"/>
                  <a:pt x="1948517" y="2262384"/>
                </a:cubicBezTo>
                <a:cubicBezTo>
                  <a:pt x="1992720" y="2233368"/>
                  <a:pt x="2034330" y="2201882"/>
                  <a:pt x="2073347" y="2166569"/>
                </a:cubicBezTo>
                <a:cubicBezTo>
                  <a:pt x="2282633" y="2271274"/>
                  <a:pt x="2282633" y="2271274"/>
                  <a:pt x="2282633" y="2271274"/>
                </a:cubicBezTo>
                <a:cubicBezTo>
                  <a:pt x="2393511" y="2142616"/>
                  <a:pt x="2393511" y="2142616"/>
                  <a:pt x="2393511" y="2142616"/>
                </a:cubicBezTo>
                <a:cubicBezTo>
                  <a:pt x="2262383" y="1949875"/>
                  <a:pt x="2262383" y="1949875"/>
                  <a:pt x="2262383" y="1949875"/>
                </a:cubicBezTo>
                <a:cubicBezTo>
                  <a:pt x="2288930" y="1910735"/>
                  <a:pt x="2311525" y="1869124"/>
                  <a:pt x="2333010" y="1827638"/>
                </a:cubicBezTo>
                <a:cubicBezTo>
                  <a:pt x="2566125" y="1843936"/>
                  <a:pt x="2566125" y="1843936"/>
                  <a:pt x="2566125" y="1843936"/>
                </a:cubicBezTo>
                <a:cubicBezTo>
                  <a:pt x="2620330" y="1683916"/>
                  <a:pt x="2620330" y="1683916"/>
                  <a:pt x="2620330" y="1683916"/>
                </a:cubicBezTo>
                <a:cubicBezTo>
                  <a:pt x="2426231" y="1555381"/>
                  <a:pt x="2426231" y="1555381"/>
                  <a:pt x="2426231" y="1555381"/>
                </a:cubicBezTo>
                <a:cubicBezTo>
                  <a:pt x="2436356" y="1503646"/>
                  <a:pt x="2442653" y="1452035"/>
                  <a:pt x="2446481" y="1400300"/>
                </a:cubicBezTo>
                <a:cubicBezTo>
                  <a:pt x="2667002" y="1325969"/>
                  <a:pt x="2667002" y="1325969"/>
                  <a:pt x="2667002" y="1325969"/>
                </a:cubicBezTo>
                <a:cubicBezTo>
                  <a:pt x="2655643" y="1155825"/>
                  <a:pt x="2655643" y="1155825"/>
                  <a:pt x="2655643" y="1155825"/>
                </a:cubicBezTo>
                <a:cubicBezTo>
                  <a:pt x="2426231" y="1112980"/>
                  <a:pt x="2426231" y="1112980"/>
                  <a:pt x="2426231" y="1112980"/>
                </a:cubicBezTo>
                <a:cubicBezTo>
                  <a:pt x="2417465" y="1067542"/>
                  <a:pt x="2404870" y="1020869"/>
                  <a:pt x="2389683" y="975555"/>
                </a:cubicBezTo>
                <a:cubicBezTo>
                  <a:pt x="2568718" y="821832"/>
                  <a:pt x="2568718" y="821832"/>
                  <a:pt x="2568718" y="821832"/>
                </a:cubicBezTo>
                <a:cubicBezTo>
                  <a:pt x="2494388" y="670578"/>
                  <a:pt x="2494388" y="670578"/>
                  <a:pt x="2494388" y="670578"/>
                </a:cubicBezTo>
                <a:cubicBezTo>
                  <a:pt x="2262383" y="718485"/>
                  <a:pt x="2262383" y="718485"/>
                  <a:pt x="2262383" y="718485"/>
                </a:cubicBezTo>
                <a:cubicBezTo>
                  <a:pt x="2233367" y="674282"/>
                  <a:pt x="2201882" y="632672"/>
                  <a:pt x="2167927" y="593655"/>
                </a:cubicBezTo>
                <a:cubicBezTo>
                  <a:pt x="2271273" y="384369"/>
                  <a:pt x="2271273" y="384369"/>
                  <a:pt x="2271273" y="384369"/>
                </a:cubicBezTo>
                <a:cubicBezTo>
                  <a:pt x="2142615" y="273491"/>
                  <a:pt x="2142615" y="273491"/>
                  <a:pt x="2142615" y="273491"/>
                </a:cubicBezTo>
                <a:cubicBezTo>
                  <a:pt x="1951110" y="404619"/>
                  <a:pt x="1951110" y="404619"/>
                  <a:pt x="1951110" y="404619"/>
                </a:cubicBezTo>
                <a:cubicBezTo>
                  <a:pt x="1910734" y="379430"/>
                  <a:pt x="1869124" y="355477"/>
                  <a:pt x="1827637" y="333993"/>
                </a:cubicBezTo>
                <a:cubicBezTo>
                  <a:pt x="1845170" y="100877"/>
                  <a:pt x="1845170" y="100877"/>
                  <a:pt x="1845170" y="100877"/>
                </a:cubicBezTo>
                <a:cubicBezTo>
                  <a:pt x="1683916" y="46672"/>
                  <a:pt x="1683916" y="46672"/>
                  <a:pt x="1683916" y="46672"/>
                </a:cubicBezTo>
                <a:cubicBezTo>
                  <a:pt x="1555381" y="240771"/>
                  <a:pt x="1555381" y="240771"/>
                  <a:pt x="1555381" y="240771"/>
                </a:cubicBezTo>
                <a:cubicBezTo>
                  <a:pt x="1504881" y="230646"/>
                  <a:pt x="1452035" y="224349"/>
                  <a:pt x="1400300" y="220521"/>
                </a:cubicBezTo>
                <a:cubicBezTo>
                  <a:pt x="1325969" y="0"/>
                  <a:pt x="1325969" y="0"/>
                  <a:pt x="1325969" y="0"/>
                </a:cubicBezTo>
                <a:cubicBezTo>
                  <a:pt x="1157059" y="11359"/>
                  <a:pt x="1157059" y="11359"/>
                  <a:pt x="1157059" y="11359"/>
                </a:cubicBezTo>
                <a:cubicBezTo>
                  <a:pt x="1114214" y="240771"/>
                  <a:pt x="1114214" y="240771"/>
                  <a:pt x="1114214" y="240771"/>
                </a:cubicBezTo>
                <a:cubicBezTo>
                  <a:pt x="1067542" y="249537"/>
                  <a:pt x="1020869" y="262132"/>
                  <a:pt x="975555" y="277319"/>
                </a:cubicBezTo>
                <a:cubicBezTo>
                  <a:pt x="823067" y="98284"/>
                  <a:pt x="823067" y="98284"/>
                  <a:pt x="823067" y="98284"/>
                </a:cubicBezTo>
                <a:cubicBezTo>
                  <a:pt x="670578" y="172615"/>
                  <a:pt x="670578" y="172615"/>
                  <a:pt x="670578" y="172615"/>
                </a:cubicBezTo>
                <a:cubicBezTo>
                  <a:pt x="718486" y="404619"/>
                  <a:pt x="718486" y="404619"/>
                  <a:pt x="718486" y="404619"/>
                </a:cubicBezTo>
                <a:cubicBezTo>
                  <a:pt x="674282" y="433635"/>
                  <a:pt x="632672" y="465121"/>
                  <a:pt x="593655" y="499076"/>
                </a:cubicBezTo>
                <a:cubicBezTo>
                  <a:pt x="384369" y="395729"/>
                  <a:pt x="384369" y="395729"/>
                  <a:pt x="384369" y="395729"/>
                </a:cubicBezTo>
                <a:cubicBezTo>
                  <a:pt x="273491" y="524387"/>
                  <a:pt x="273491" y="524387"/>
                  <a:pt x="273491" y="524387"/>
                </a:cubicBezTo>
                <a:cubicBezTo>
                  <a:pt x="405854" y="715893"/>
                  <a:pt x="405854" y="715893"/>
                  <a:pt x="405854" y="715893"/>
                </a:cubicBezTo>
                <a:cubicBezTo>
                  <a:pt x="379431" y="756268"/>
                  <a:pt x="355477" y="797879"/>
                  <a:pt x="333993" y="839365"/>
                </a:cubicBezTo>
                <a:cubicBezTo>
                  <a:pt x="102112" y="821832"/>
                  <a:pt x="102112" y="821832"/>
                  <a:pt x="102112" y="821832"/>
                </a:cubicBezTo>
                <a:cubicBezTo>
                  <a:pt x="46673" y="983087"/>
                  <a:pt x="46673" y="983087"/>
                  <a:pt x="46673" y="983087"/>
                </a:cubicBezTo>
                <a:cubicBezTo>
                  <a:pt x="242006" y="1111622"/>
                  <a:pt x="242006" y="1111622"/>
                  <a:pt x="242006" y="1111622"/>
                </a:cubicBezTo>
                <a:cubicBezTo>
                  <a:pt x="230646" y="1163357"/>
                  <a:pt x="224349" y="1214968"/>
                  <a:pt x="220522" y="1266703"/>
                </a:cubicBezTo>
                <a:cubicBezTo>
                  <a:pt x="0" y="1341034"/>
                  <a:pt x="0" y="1341034"/>
                  <a:pt x="0" y="1341034"/>
                </a:cubicBezTo>
                <a:cubicBezTo>
                  <a:pt x="11360" y="1509944"/>
                  <a:pt x="11360" y="1509944"/>
                  <a:pt x="11360" y="1509944"/>
                </a:cubicBezTo>
                <a:cubicBezTo>
                  <a:pt x="240771" y="1554023"/>
                  <a:pt x="240771" y="1554023"/>
                  <a:pt x="240771" y="1554023"/>
                </a:cubicBezTo>
                <a:cubicBezTo>
                  <a:pt x="250772" y="1599461"/>
                  <a:pt x="262132" y="1646134"/>
                  <a:pt x="278554" y="1691448"/>
                </a:cubicBezTo>
                <a:cubicBezTo>
                  <a:pt x="98284" y="1843936"/>
                  <a:pt x="98284" y="1843936"/>
                  <a:pt x="98284" y="1843936"/>
                </a:cubicBezTo>
                <a:cubicBezTo>
                  <a:pt x="173973" y="1996425"/>
                  <a:pt x="173973" y="1996425"/>
                  <a:pt x="173973" y="1996425"/>
                </a:cubicBezTo>
                <a:cubicBezTo>
                  <a:pt x="404619" y="1948518"/>
                  <a:pt x="404619" y="1948518"/>
                  <a:pt x="404619" y="1948518"/>
                </a:cubicBezTo>
                <a:cubicBezTo>
                  <a:pt x="433635" y="1992721"/>
                  <a:pt x="465120" y="2034331"/>
                  <a:pt x="500433" y="2073348"/>
                </a:cubicBezTo>
                <a:cubicBezTo>
                  <a:pt x="395729" y="2282634"/>
                  <a:pt x="395729" y="2282634"/>
                  <a:pt x="395729" y="2282634"/>
                </a:cubicBezTo>
                <a:cubicBezTo>
                  <a:pt x="524387" y="2393512"/>
                  <a:pt x="524387" y="2393512"/>
                  <a:pt x="524387" y="2393512"/>
                </a:cubicBezTo>
                <a:cubicBezTo>
                  <a:pt x="717127" y="2261149"/>
                  <a:pt x="717127" y="2261149"/>
                  <a:pt x="717127" y="2261149"/>
                </a:cubicBezTo>
                <a:cubicBezTo>
                  <a:pt x="756268" y="2287573"/>
                  <a:pt x="797878" y="2311526"/>
                  <a:pt x="840723" y="2333010"/>
                </a:cubicBezTo>
                <a:cubicBezTo>
                  <a:pt x="823067" y="2564891"/>
                  <a:pt x="823067" y="2564891"/>
                  <a:pt x="823067" y="2564891"/>
                </a:cubicBezTo>
                <a:cubicBezTo>
                  <a:pt x="983087" y="2620331"/>
                  <a:pt x="983087" y="2620331"/>
                  <a:pt x="983087" y="2620331"/>
                </a:cubicBezTo>
                <a:cubicBezTo>
                  <a:pt x="1111621" y="2426232"/>
                  <a:pt x="1111621" y="2426232"/>
                  <a:pt x="1111621" y="2426232"/>
                </a:cubicBezTo>
                <a:cubicBezTo>
                  <a:pt x="1163356" y="2436357"/>
                  <a:pt x="1214968" y="2442654"/>
                  <a:pt x="1266703" y="2446481"/>
                </a:cubicBezTo>
                <a:cubicBezTo>
                  <a:pt x="1341033" y="2667003"/>
                  <a:pt x="1341033" y="2667003"/>
                  <a:pt x="1341033" y="2667003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</p:spPr>
        <p:txBody>
          <a:bodyPr lIns="45719" tIns="45719" rIns="45719" bIns="45719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>
              <a:latin typeface="+mn-lt"/>
            </a:endParaRPr>
          </a:p>
        </p:txBody>
      </p:sp>
      <p:sp>
        <p:nvSpPr>
          <p:cNvPr id="24" name="Freeform: Shape 47"/>
          <p:cNvSpPr/>
          <p:nvPr/>
        </p:nvSpPr>
        <p:spPr>
          <a:xfrm rot="10800000" flipH="1">
            <a:off x="3076575" y="2128855"/>
            <a:ext cx="442913" cy="422275"/>
          </a:xfrm>
          <a:custGeom>
            <a:avLst/>
            <a:gdLst>
              <a:gd name="connsiteX0" fmla="*/ 1341033 w 2667002"/>
              <a:gd name="connsiteY0" fmla="*/ 2667003 h 2667003"/>
              <a:gd name="connsiteX1" fmla="*/ 1511178 w 2667002"/>
              <a:gd name="connsiteY1" fmla="*/ 2655643 h 2667003"/>
              <a:gd name="connsiteX2" fmla="*/ 1554023 w 2667002"/>
              <a:gd name="connsiteY2" fmla="*/ 2426232 h 2667003"/>
              <a:gd name="connsiteX3" fmla="*/ 1691447 w 2667002"/>
              <a:gd name="connsiteY3" fmla="*/ 2389684 h 2667003"/>
              <a:gd name="connsiteX4" fmla="*/ 1845170 w 2667002"/>
              <a:gd name="connsiteY4" fmla="*/ 2568719 h 2667003"/>
              <a:gd name="connsiteX5" fmla="*/ 1996424 w 2667002"/>
              <a:gd name="connsiteY5" fmla="*/ 2494389 h 2667003"/>
              <a:gd name="connsiteX6" fmla="*/ 1948517 w 2667002"/>
              <a:gd name="connsiteY6" fmla="*/ 2262384 h 2667003"/>
              <a:gd name="connsiteX7" fmla="*/ 2073347 w 2667002"/>
              <a:gd name="connsiteY7" fmla="*/ 2166569 h 2667003"/>
              <a:gd name="connsiteX8" fmla="*/ 2282633 w 2667002"/>
              <a:gd name="connsiteY8" fmla="*/ 2271274 h 2667003"/>
              <a:gd name="connsiteX9" fmla="*/ 2393511 w 2667002"/>
              <a:gd name="connsiteY9" fmla="*/ 2142616 h 2667003"/>
              <a:gd name="connsiteX10" fmla="*/ 2262383 w 2667002"/>
              <a:gd name="connsiteY10" fmla="*/ 1949875 h 2667003"/>
              <a:gd name="connsiteX11" fmla="*/ 2333010 w 2667002"/>
              <a:gd name="connsiteY11" fmla="*/ 1827638 h 2667003"/>
              <a:gd name="connsiteX12" fmla="*/ 2566125 w 2667002"/>
              <a:gd name="connsiteY12" fmla="*/ 1843936 h 2667003"/>
              <a:gd name="connsiteX13" fmla="*/ 2620330 w 2667002"/>
              <a:gd name="connsiteY13" fmla="*/ 1683916 h 2667003"/>
              <a:gd name="connsiteX14" fmla="*/ 2426231 w 2667002"/>
              <a:gd name="connsiteY14" fmla="*/ 1555381 h 2667003"/>
              <a:gd name="connsiteX15" fmla="*/ 2446481 w 2667002"/>
              <a:gd name="connsiteY15" fmla="*/ 1400300 h 2667003"/>
              <a:gd name="connsiteX16" fmla="*/ 2667002 w 2667002"/>
              <a:gd name="connsiteY16" fmla="*/ 1325969 h 2667003"/>
              <a:gd name="connsiteX17" fmla="*/ 2655643 w 2667002"/>
              <a:gd name="connsiteY17" fmla="*/ 1155825 h 2667003"/>
              <a:gd name="connsiteX18" fmla="*/ 2426231 w 2667002"/>
              <a:gd name="connsiteY18" fmla="*/ 1112980 h 2667003"/>
              <a:gd name="connsiteX19" fmla="*/ 2389683 w 2667002"/>
              <a:gd name="connsiteY19" fmla="*/ 975555 h 2667003"/>
              <a:gd name="connsiteX20" fmla="*/ 2568718 w 2667002"/>
              <a:gd name="connsiteY20" fmla="*/ 821832 h 2667003"/>
              <a:gd name="connsiteX21" fmla="*/ 2494388 w 2667002"/>
              <a:gd name="connsiteY21" fmla="*/ 670578 h 2667003"/>
              <a:gd name="connsiteX22" fmla="*/ 2262383 w 2667002"/>
              <a:gd name="connsiteY22" fmla="*/ 718485 h 2667003"/>
              <a:gd name="connsiteX23" fmla="*/ 2167927 w 2667002"/>
              <a:gd name="connsiteY23" fmla="*/ 593655 h 2667003"/>
              <a:gd name="connsiteX24" fmla="*/ 2271273 w 2667002"/>
              <a:gd name="connsiteY24" fmla="*/ 384369 h 2667003"/>
              <a:gd name="connsiteX25" fmla="*/ 2142615 w 2667002"/>
              <a:gd name="connsiteY25" fmla="*/ 273491 h 2667003"/>
              <a:gd name="connsiteX26" fmla="*/ 1951110 w 2667002"/>
              <a:gd name="connsiteY26" fmla="*/ 404619 h 2667003"/>
              <a:gd name="connsiteX27" fmla="*/ 1827637 w 2667002"/>
              <a:gd name="connsiteY27" fmla="*/ 333993 h 2667003"/>
              <a:gd name="connsiteX28" fmla="*/ 1845170 w 2667002"/>
              <a:gd name="connsiteY28" fmla="*/ 100877 h 2667003"/>
              <a:gd name="connsiteX29" fmla="*/ 1683916 w 2667002"/>
              <a:gd name="connsiteY29" fmla="*/ 46672 h 2667003"/>
              <a:gd name="connsiteX30" fmla="*/ 1555381 w 2667002"/>
              <a:gd name="connsiteY30" fmla="*/ 240771 h 2667003"/>
              <a:gd name="connsiteX31" fmla="*/ 1400300 w 2667002"/>
              <a:gd name="connsiteY31" fmla="*/ 220521 h 2667003"/>
              <a:gd name="connsiteX32" fmla="*/ 1325969 w 2667002"/>
              <a:gd name="connsiteY32" fmla="*/ 0 h 2667003"/>
              <a:gd name="connsiteX33" fmla="*/ 1157059 w 2667002"/>
              <a:gd name="connsiteY33" fmla="*/ 11359 h 2667003"/>
              <a:gd name="connsiteX34" fmla="*/ 1114214 w 2667002"/>
              <a:gd name="connsiteY34" fmla="*/ 240771 h 2667003"/>
              <a:gd name="connsiteX35" fmla="*/ 975555 w 2667002"/>
              <a:gd name="connsiteY35" fmla="*/ 277319 h 2667003"/>
              <a:gd name="connsiteX36" fmla="*/ 823067 w 2667002"/>
              <a:gd name="connsiteY36" fmla="*/ 98284 h 2667003"/>
              <a:gd name="connsiteX37" fmla="*/ 670578 w 2667002"/>
              <a:gd name="connsiteY37" fmla="*/ 172615 h 2667003"/>
              <a:gd name="connsiteX38" fmla="*/ 718486 w 2667002"/>
              <a:gd name="connsiteY38" fmla="*/ 404619 h 2667003"/>
              <a:gd name="connsiteX39" fmla="*/ 593655 w 2667002"/>
              <a:gd name="connsiteY39" fmla="*/ 499076 h 2667003"/>
              <a:gd name="connsiteX40" fmla="*/ 384369 w 2667002"/>
              <a:gd name="connsiteY40" fmla="*/ 395729 h 2667003"/>
              <a:gd name="connsiteX41" fmla="*/ 273491 w 2667002"/>
              <a:gd name="connsiteY41" fmla="*/ 524387 h 2667003"/>
              <a:gd name="connsiteX42" fmla="*/ 405854 w 2667002"/>
              <a:gd name="connsiteY42" fmla="*/ 715893 h 2667003"/>
              <a:gd name="connsiteX43" fmla="*/ 333993 w 2667002"/>
              <a:gd name="connsiteY43" fmla="*/ 839365 h 2667003"/>
              <a:gd name="connsiteX44" fmla="*/ 102112 w 2667002"/>
              <a:gd name="connsiteY44" fmla="*/ 821832 h 2667003"/>
              <a:gd name="connsiteX45" fmla="*/ 46673 w 2667002"/>
              <a:gd name="connsiteY45" fmla="*/ 983087 h 2667003"/>
              <a:gd name="connsiteX46" fmla="*/ 242006 w 2667002"/>
              <a:gd name="connsiteY46" fmla="*/ 1111622 h 2667003"/>
              <a:gd name="connsiteX47" fmla="*/ 220522 w 2667002"/>
              <a:gd name="connsiteY47" fmla="*/ 1266703 h 2667003"/>
              <a:gd name="connsiteX48" fmla="*/ 0 w 2667002"/>
              <a:gd name="connsiteY48" fmla="*/ 1341034 h 2667003"/>
              <a:gd name="connsiteX49" fmla="*/ 11360 w 2667002"/>
              <a:gd name="connsiteY49" fmla="*/ 1509944 h 2667003"/>
              <a:gd name="connsiteX50" fmla="*/ 240771 w 2667002"/>
              <a:gd name="connsiteY50" fmla="*/ 1554023 h 2667003"/>
              <a:gd name="connsiteX51" fmla="*/ 278554 w 2667002"/>
              <a:gd name="connsiteY51" fmla="*/ 1691448 h 2667003"/>
              <a:gd name="connsiteX52" fmla="*/ 98284 w 2667002"/>
              <a:gd name="connsiteY52" fmla="*/ 1843936 h 2667003"/>
              <a:gd name="connsiteX53" fmla="*/ 173973 w 2667002"/>
              <a:gd name="connsiteY53" fmla="*/ 1996425 h 2667003"/>
              <a:gd name="connsiteX54" fmla="*/ 404619 w 2667002"/>
              <a:gd name="connsiteY54" fmla="*/ 1948518 h 2667003"/>
              <a:gd name="connsiteX55" fmla="*/ 500433 w 2667002"/>
              <a:gd name="connsiteY55" fmla="*/ 2073348 h 2667003"/>
              <a:gd name="connsiteX56" fmla="*/ 395729 w 2667002"/>
              <a:gd name="connsiteY56" fmla="*/ 2282634 h 2667003"/>
              <a:gd name="connsiteX57" fmla="*/ 524387 w 2667002"/>
              <a:gd name="connsiteY57" fmla="*/ 2393512 h 2667003"/>
              <a:gd name="connsiteX58" fmla="*/ 717127 w 2667002"/>
              <a:gd name="connsiteY58" fmla="*/ 2261149 h 2667003"/>
              <a:gd name="connsiteX59" fmla="*/ 840723 w 2667002"/>
              <a:gd name="connsiteY59" fmla="*/ 2333010 h 2667003"/>
              <a:gd name="connsiteX60" fmla="*/ 823067 w 2667002"/>
              <a:gd name="connsiteY60" fmla="*/ 2564891 h 2667003"/>
              <a:gd name="connsiteX61" fmla="*/ 983087 w 2667002"/>
              <a:gd name="connsiteY61" fmla="*/ 2620331 h 2667003"/>
              <a:gd name="connsiteX62" fmla="*/ 1111621 w 2667002"/>
              <a:gd name="connsiteY62" fmla="*/ 2426232 h 2667003"/>
              <a:gd name="connsiteX63" fmla="*/ 1266703 w 2667002"/>
              <a:gd name="connsiteY63" fmla="*/ 2446481 h 2667003"/>
              <a:gd name="connsiteX64" fmla="*/ 1341033 w 2667002"/>
              <a:gd name="connsiteY64" fmla="*/ 2667003 h 2667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2667002" h="2667003">
                <a:moveTo>
                  <a:pt x="1341033" y="2667003"/>
                </a:moveTo>
                <a:cubicBezTo>
                  <a:pt x="1511178" y="2655643"/>
                  <a:pt x="1511178" y="2655643"/>
                  <a:pt x="1511178" y="2655643"/>
                </a:cubicBezTo>
                <a:cubicBezTo>
                  <a:pt x="1554023" y="2426232"/>
                  <a:pt x="1554023" y="2426232"/>
                  <a:pt x="1554023" y="2426232"/>
                </a:cubicBezTo>
                <a:cubicBezTo>
                  <a:pt x="1599461" y="2417465"/>
                  <a:pt x="1646133" y="2404871"/>
                  <a:pt x="1691447" y="2389684"/>
                </a:cubicBezTo>
                <a:cubicBezTo>
                  <a:pt x="1845170" y="2568719"/>
                  <a:pt x="1845170" y="2568719"/>
                  <a:pt x="1845170" y="2568719"/>
                </a:cubicBezTo>
                <a:cubicBezTo>
                  <a:pt x="1996424" y="2494389"/>
                  <a:pt x="1996424" y="2494389"/>
                  <a:pt x="1996424" y="2494389"/>
                </a:cubicBezTo>
                <a:cubicBezTo>
                  <a:pt x="1948517" y="2262384"/>
                  <a:pt x="1948517" y="2262384"/>
                  <a:pt x="1948517" y="2262384"/>
                </a:cubicBezTo>
                <a:cubicBezTo>
                  <a:pt x="1992720" y="2233368"/>
                  <a:pt x="2034330" y="2201882"/>
                  <a:pt x="2073347" y="2166569"/>
                </a:cubicBezTo>
                <a:cubicBezTo>
                  <a:pt x="2282633" y="2271274"/>
                  <a:pt x="2282633" y="2271274"/>
                  <a:pt x="2282633" y="2271274"/>
                </a:cubicBezTo>
                <a:cubicBezTo>
                  <a:pt x="2393511" y="2142616"/>
                  <a:pt x="2393511" y="2142616"/>
                  <a:pt x="2393511" y="2142616"/>
                </a:cubicBezTo>
                <a:cubicBezTo>
                  <a:pt x="2262383" y="1949875"/>
                  <a:pt x="2262383" y="1949875"/>
                  <a:pt x="2262383" y="1949875"/>
                </a:cubicBezTo>
                <a:cubicBezTo>
                  <a:pt x="2288930" y="1910735"/>
                  <a:pt x="2311525" y="1869124"/>
                  <a:pt x="2333010" y="1827638"/>
                </a:cubicBezTo>
                <a:cubicBezTo>
                  <a:pt x="2566125" y="1843936"/>
                  <a:pt x="2566125" y="1843936"/>
                  <a:pt x="2566125" y="1843936"/>
                </a:cubicBezTo>
                <a:cubicBezTo>
                  <a:pt x="2620330" y="1683916"/>
                  <a:pt x="2620330" y="1683916"/>
                  <a:pt x="2620330" y="1683916"/>
                </a:cubicBezTo>
                <a:cubicBezTo>
                  <a:pt x="2426231" y="1555381"/>
                  <a:pt x="2426231" y="1555381"/>
                  <a:pt x="2426231" y="1555381"/>
                </a:cubicBezTo>
                <a:cubicBezTo>
                  <a:pt x="2436356" y="1503646"/>
                  <a:pt x="2442653" y="1452035"/>
                  <a:pt x="2446481" y="1400300"/>
                </a:cubicBezTo>
                <a:cubicBezTo>
                  <a:pt x="2667002" y="1325969"/>
                  <a:pt x="2667002" y="1325969"/>
                  <a:pt x="2667002" y="1325969"/>
                </a:cubicBezTo>
                <a:cubicBezTo>
                  <a:pt x="2655643" y="1155825"/>
                  <a:pt x="2655643" y="1155825"/>
                  <a:pt x="2655643" y="1155825"/>
                </a:cubicBezTo>
                <a:cubicBezTo>
                  <a:pt x="2426231" y="1112980"/>
                  <a:pt x="2426231" y="1112980"/>
                  <a:pt x="2426231" y="1112980"/>
                </a:cubicBezTo>
                <a:cubicBezTo>
                  <a:pt x="2417465" y="1067542"/>
                  <a:pt x="2404870" y="1020869"/>
                  <a:pt x="2389683" y="975555"/>
                </a:cubicBezTo>
                <a:cubicBezTo>
                  <a:pt x="2568718" y="821832"/>
                  <a:pt x="2568718" y="821832"/>
                  <a:pt x="2568718" y="821832"/>
                </a:cubicBezTo>
                <a:cubicBezTo>
                  <a:pt x="2494388" y="670578"/>
                  <a:pt x="2494388" y="670578"/>
                  <a:pt x="2494388" y="670578"/>
                </a:cubicBezTo>
                <a:cubicBezTo>
                  <a:pt x="2262383" y="718485"/>
                  <a:pt x="2262383" y="718485"/>
                  <a:pt x="2262383" y="718485"/>
                </a:cubicBezTo>
                <a:cubicBezTo>
                  <a:pt x="2233367" y="674282"/>
                  <a:pt x="2201882" y="632672"/>
                  <a:pt x="2167927" y="593655"/>
                </a:cubicBezTo>
                <a:cubicBezTo>
                  <a:pt x="2271273" y="384369"/>
                  <a:pt x="2271273" y="384369"/>
                  <a:pt x="2271273" y="384369"/>
                </a:cubicBezTo>
                <a:cubicBezTo>
                  <a:pt x="2142615" y="273491"/>
                  <a:pt x="2142615" y="273491"/>
                  <a:pt x="2142615" y="273491"/>
                </a:cubicBezTo>
                <a:cubicBezTo>
                  <a:pt x="1951110" y="404619"/>
                  <a:pt x="1951110" y="404619"/>
                  <a:pt x="1951110" y="404619"/>
                </a:cubicBezTo>
                <a:cubicBezTo>
                  <a:pt x="1910734" y="379430"/>
                  <a:pt x="1869124" y="355477"/>
                  <a:pt x="1827637" y="333993"/>
                </a:cubicBezTo>
                <a:cubicBezTo>
                  <a:pt x="1845170" y="100877"/>
                  <a:pt x="1845170" y="100877"/>
                  <a:pt x="1845170" y="100877"/>
                </a:cubicBezTo>
                <a:cubicBezTo>
                  <a:pt x="1683916" y="46672"/>
                  <a:pt x="1683916" y="46672"/>
                  <a:pt x="1683916" y="46672"/>
                </a:cubicBezTo>
                <a:cubicBezTo>
                  <a:pt x="1555381" y="240771"/>
                  <a:pt x="1555381" y="240771"/>
                  <a:pt x="1555381" y="240771"/>
                </a:cubicBezTo>
                <a:cubicBezTo>
                  <a:pt x="1504881" y="230646"/>
                  <a:pt x="1452035" y="224349"/>
                  <a:pt x="1400300" y="220521"/>
                </a:cubicBezTo>
                <a:cubicBezTo>
                  <a:pt x="1325969" y="0"/>
                  <a:pt x="1325969" y="0"/>
                  <a:pt x="1325969" y="0"/>
                </a:cubicBezTo>
                <a:cubicBezTo>
                  <a:pt x="1157059" y="11359"/>
                  <a:pt x="1157059" y="11359"/>
                  <a:pt x="1157059" y="11359"/>
                </a:cubicBezTo>
                <a:cubicBezTo>
                  <a:pt x="1114214" y="240771"/>
                  <a:pt x="1114214" y="240771"/>
                  <a:pt x="1114214" y="240771"/>
                </a:cubicBezTo>
                <a:cubicBezTo>
                  <a:pt x="1067542" y="249537"/>
                  <a:pt x="1020869" y="262132"/>
                  <a:pt x="975555" y="277319"/>
                </a:cubicBezTo>
                <a:cubicBezTo>
                  <a:pt x="823067" y="98284"/>
                  <a:pt x="823067" y="98284"/>
                  <a:pt x="823067" y="98284"/>
                </a:cubicBezTo>
                <a:cubicBezTo>
                  <a:pt x="670578" y="172615"/>
                  <a:pt x="670578" y="172615"/>
                  <a:pt x="670578" y="172615"/>
                </a:cubicBezTo>
                <a:cubicBezTo>
                  <a:pt x="718486" y="404619"/>
                  <a:pt x="718486" y="404619"/>
                  <a:pt x="718486" y="404619"/>
                </a:cubicBezTo>
                <a:cubicBezTo>
                  <a:pt x="674282" y="433635"/>
                  <a:pt x="632672" y="465121"/>
                  <a:pt x="593655" y="499076"/>
                </a:cubicBezTo>
                <a:cubicBezTo>
                  <a:pt x="384369" y="395729"/>
                  <a:pt x="384369" y="395729"/>
                  <a:pt x="384369" y="395729"/>
                </a:cubicBezTo>
                <a:cubicBezTo>
                  <a:pt x="273491" y="524387"/>
                  <a:pt x="273491" y="524387"/>
                  <a:pt x="273491" y="524387"/>
                </a:cubicBezTo>
                <a:cubicBezTo>
                  <a:pt x="405854" y="715893"/>
                  <a:pt x="405854" y="715893"/>
                  <a:pt x="405854" y="715893"/>
                </a:cubicBezTo>
                <a:cubicBezTo>
                  <a:pt x="379431" y="756268"/>
                  <a:pt x="355477" y="797879"/>
                  <a:pt x="333993" y="839365"/>
                </a:cubicBezTo>
                <a:cubicBezTo>
                  <a:pt x="102112" y="821832"/>
                  <a:pt x="102112" y="821832"/>
                  <a:pt x="102112" y="821832"/>
                </a:cubicBezTo>
                <a:cubicBezTo>
                  <a:pt x="46673" y="983087"/>
                  <a:pt x="46673" y="983087"/>
                  <a:pt x="46673" y="983087"/>
                </a:cubicBezTo>
                <a:cubicBezTo>
                  <a:pt x="242006" y="1111622"/>
                  <a:pt x="242006" y="1111622"/>
                  <a:pt x="242006" y="1111622"/>
                </a:cubicBezTo>
                <a:cubicBezTo>
                  <a:pt x="230646" y="1163357"/>
                  <a:pt x="224349" y="1214968"/>
                  <a:pt x="220522" y="1266703"/>
                </a:cubicBezTo>
                <a:cubicBezTo>
                  <a:pt x="0" y="1341034"/>
                  <a:pt x="0" y="1341034"/>
                  <a:pt x="0" y="1341034"/>
                </a:cubicBezTo>
                <a:cubicBezTo>
                  <a:pt x="11360" y="1509944"/>
                  <a:pt x="11360" y="1509944"/>
                  <a:pt x="11360" y="1509944"/>
                </a:cubicBezTo>
                <a:cubicBezTo>
                  <a:pt x="240771" y="1554023"/>
                  <a:pt x="240771" y="1554023"/>
                  <a:pt x="240771" y="1554023"/>
                </a:cubicBezTo>
                <a:cubicBezTo>
                  <a:pt x="250772" y="1599461"/>
                  <a:pt x="262132" y="1646134"/>
                  <a:pt x="278554" y="1691448"/>
                </a:cubicBezTo>
                <a:cubicBezTo>
                  <a:pt x="98284" y="1843936"/>
                  <a:pt x="98284" y="1843936"/>
                  <a:pt x="98284" y="1843936"/>
                </a:cubicBezTo>
                <a:cubicBezTo>
                  <a:pt x="173973" y="1996425"/>
                  <a:pt x="173973" y="1996425"/>
                  <a:pt x="173973" y="1996425"/>
                </a:cubicBezTo>
                <a:cubicBezTo>
                  <a:pt x="404619" y="1948518"/>
                  <a:pt x="404619" y="1948518"/>
                  <a:pt x="404619" y="1948518"/>
                </a:cubicBezTo>
                <a:cubicBezTo>
                  <a:pt x="433635" y="1992721"/>
                  <a:pt x="465120" y="2034331"/>
                  <a:pt x="500433" y="2073348"/>
                </a:cubicBezTo>
                <a:cubicBezTo>
                  <a:pt x="395729" y="2282634"/>
                  <a:pt x="395729" y="2282634"/>
                  <a:pt x="395729" y="2282634"/>
                </a:cubicBezTo>
                <a:cubicBezTo>
                  <a:pt x="524387" y="2393512"/>
                  <a:pt x="524387" y="2393512"/>
                  <a:pt x="524387" y="2393512"/>
                </a:cubicBezTo>
                <a:cubicBezTo>
                  <a:pt x="717127" y="2261149"/>
                  <a:pt x="717127" y="2261149"/>
                  <a:pt x="717127" y="2261149"/>
                </a:cubicBezTo>
                <a:cubicBezTo>
                  <a:pt x="756268" y="2287573"/>
                  <a:pt x="797878" y="2311526"/>
                  <a:pt x="840723" y="2333010"/>
                </a:cubicBezTo>
                <a:cubicBezTo>
                  <a:pt x="823067" y="2564891"/>
                  <a:pt x="823067" y="2564891"/>
                  <a:pt x="823067" y="2564891"/>
                </a:cubicBezTo>
                <a:cubicBezTo>
                  <a:pt x="983087" y="2620331"/>
                  <a:pt x="983087" y="2620331"/>
                  <a:pt x="983087" y="2620331"/>
                </a:cubicBezTo>
                <a:cubicBezTo>
                  <a:pt x="1111621" y="2426232"/>
                  <a:pt x="1111621" y="2426232"/>
                  <a:pt x="1111621" y="2426232"/>
                </a:cubicBezTo>
                <a:cubicBezTo>
                  <a:pt x="1163356" y="2436357"/>
                  <a:pt x="1214968" y="2442654"/>
                  <a:pt x="1266703" y="2446481"/>
                </a:cubicBezTo>
                <a:cubicBezTo>
                  <a:pt x="1341033" y="2667003"/>
                  <a:pt x="1341033" y="2667003"/>
                  <a:pt x="1341033" y="2667003"/>
                </a:cubicBezTo>
                <a:close/>
              </a:path>
            </a:pathLst>
          </a:custGeom>
          <a:solidFill>
            <a:schemeClr val="tx1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</p:spPr>
        <p:txBody>
          <a:bodyPr lIns="45719" tIns="45719" rIns="45719" bIns="45719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>
              <a:latin typeface="+mn-lt"/>
            </a:endParaRPr>
          </a:p>
        </p:txBody>
      </p:sp>
      <p:sp>
        <p:nvSpPr>
          <p:cNvPr id="25" name="Freeform: Shape 45"/>
          <p:cNvSpPr/>
          <p:nvPr/>
        </p:nvSpPr>
        <p:spPr>
          <a:xfrm rot="10800000" flipH="1">
            <a:off x="3119438" y="1349393"/>
            <a:ext cx="579437" cy="619125"/>
          </a:xfrm>
          <a:custGeom>
            <a:avLst/>
            <a:gdLst>
              <a:gd name="connsiteX0" fmla="*/ 1341033 w 2667002"/>
              <a:gd name="connsiteY0" fmla="*/ 2667003 h 2667003"/>
              <a:gd name="connsiteX1" fmla="*/ 1511178 w 2667002"/>
              <a:gd name="connsiteY1" fmla="*/ 2655643 h 2667003"/>
              <a:gd name="connsiteX2" fmla="*/ 1554023 w 2667002"/>
              <a:gd name="connsiteY2" fmla="*/ 2426232 h 2667003"/>
              <a:gd name="connsiteX3" fmla="*/ 1691447 w 2667002"/>
              <a:gd name="connsiteY3" fmla="*/ 2389684 h 2667003"/>
              <a:gd name="connsiteX4" fmla="*/ 1845170 w 2667002"/>
              <a:gd name="connsiteY4" fmla="*/ 2568719 h 2667003"/>
              <a:gd name="connsiteX5" fmla="*/ 1996424 w 2667002"/>
              <a:gd name="connsiteY5" fmla="*/ 2494389 h 2667003"/>
              <a:gd name="connsiteX6" fmla="*/ 1948517 w 2667002"/>
              <a:gd name="connsiteY6" fmla="*/ 2262384 h 2667003"/>
              <a:gd name="connsiteX7" fmla="*/ 2073347 w 2667002"/>
              <a:gd name="connsiteY7" fmla="*/ 2166569 h 2667003"/>
              <a:gd name="connsiteX8" fmla="*/ 2282633 w 2667002"/>
              <a:gd name="connsiteY8" fmla="*/ 2271274 h 2667003"/>
              <a:gd name="connsiteX9" fmla="*/ 2393511 w 2667002"/>
              <a:gd name="connsiteY9" fmla="*/ 2142616 h 2667003"/>
              <a:gd name="connsiteX10" fmla="*/ 2262383 w 2667002"/>
              <a:gd name="connsiteY10" fmla="*/ 1949875 h 2667003"/>
              <a:gd name="connsiteX11" fmla="*/ 2333010 w 2667002"/>
              <a:gd name="connsiteY11" fmla="*/ 1827638 h 2667003"/>
              <a:gd name="connsiteX12" fmla="*/ 2566125 w 2667002"/>
              <a:gd name="connsiteY12" fmla="*/ 1843936 h 2667003"/>
              <a:gd name="connsiteX13" fmla="*/ 2620330 w 2667002"/>
              <a:gd name="connsiteY13" fmla="*/ 1683916 h 2667003"/>
              <a:gd name="connsiteX14" fmla="*/ 2426231 w 2667002"/>
              <a:gd name="connsiteY14" fmla="*/ 1555381 h 2667003"/>
              <a:gd name="connsiteX15" fmla="*/ 2446481 w 2667002"/>
              <a:gd name="connsiteY15" fmla="*/ 1400300 h 2667003"/>
              <a:gd name="connsiteX16" fmla="*/ 2667002 w 2667002"/>
              <a:gd name="connsiteY16" fmla="*/ 1325969 h 2667003"/>
              <a:gd name="connsiteX17" fmla="*/ 2655643 w 2667002"/>
              <a:gd name="connsiteY17" fmla="*/ 1155825 h 2667003"/>
              <a:gd name="connsiteX18" fmla="*/ 2426231 w 2667002"/>
              <a:gd name="connsiteY18" fmla="*/ 1112980 h 2667003"/>
              <a:gd name="connsiteX19" fmla="*/ 2389683 w 2667002"/>
              <a:gd name="connsiteY19" fmla="*/ 975555 h 2667003"/>
              <a:gd name="connsiteX20" fmla="*/ 2568718 w 2667002"/>
              <a:gd name="connsiteY20" fmla="*/ 821832 h 2667003"/>
              <a:gd name="connsiteX21" fmla="*/ 2494388 w 2667002"/>
              <a:gd name="connsiteY21" fmla="*/ 670578 h 2667003"/>
              <a:gd name="connsiteX22" fmla="*/ 2262383 w 2667002"/>
              <a:gd name="connsiteY22" fmla="*/ 718485 h 2667003"/>
              <a:gd name="connsiteX23" fmla="*/ 2167927 w 2667002"/>
              <a:gd name="connsiteY23" fmla="*/ 593655 h 2667003"/>
              <a:gd name="connsiteX24" fmla="*/ 2271273 w 2667002"/>
              <a:gd name="connsiteY24" fmla="*/ 384369 h 2667003"/>
              <a:gd name="connsiteX25" fmla="*/ 2142615 w 2667002"/>
              <a:gd name="connsiteY25" fmla="*/ 273491 h 2667003"/>
              <a:gd name="connsiteX26" fmla="*/ 1951110 w 2667002"/>
              <a:gd name="connsiteY26" fmla="*/ 404619 h 2667003"/>
              <a:gd name="connsiteX27" fmla="*/ 1827637 w 2667002"/>
              <a:gd name="connsiteY27" fmla="*/ 333993 h 2667003"/>
              <a:gd name="connsiteX28" fmla="*/ 1845170 w 2667002"/>
              <a:gd name="connsiteY28" fmla="*/ 100877 h 2667003"/>
              <a:gd name="connsiteX29" fmla="*/ 1683916 w 2667002"/>
              <a:gd name="connsiteY29" fmla="*/ 46672 h 2667003"/>
              <a:gd name="connsiteX30" fmla="*/ 1555381 w 2667002"/>
              <a:gd name="connsiteY30" fmla="*/ 240771 h 2667003"/>
              <a:gd name="connsiteX31" fmla="*/ 1400300 w 2667002"/>
              <a:gd name="connsiteY31" fmla="*/ 220521 h 2667003"/>
              <a:gd name="connsiteX32" fmla="*/ 1325969 w 2667002"/>
              <a:gd name="connsiteY32" fmla="*/ 0 h 2667003"/>
              <a:gd name="connsiteX33" fmla="*/ 1157059 w 2667002"/>
              <a:gd name="connsiteY33" fmla="*/ 11359 h 2667003"/>
              <a:gd name="connsiteX34" fmla="*/ 1114214 w 2667002"/>
              <a:gd name="connsiteY34" fmla="*/ 240771 h 2667003"/>
              <a:gd name="connsiteX35" fmla="*/ 975555 w 2667002"/>
              <a:gd name="connsiteY35" fmla="*/ 277319 h 2667003"/>
              <a:gd name="connsiteX36" fmla="*/ 823067 w 2667002"/>
              <a:gd name="connsiteY36" fmla="*/ 98284 h 2667003"/>
              <a:gd name="connsiteX37" fmla="*/ 670578 w 2667002"/>
              <a:gd name="connsiteY37" fmla="*/ 172615 h 2667003"/>
              <a:gd name="connsiteX38" fmla="*/ 718486 w 2667002"/>
              <a:gd name="connsiteY38" fmla="*/ 404619 h 2667003"/>
              <a:gd name="connsiteX39" fmla="*/ 593655 w 2667002"/>
              <a:gd name="connsiteY39" fmla="*/ 499076 h 2667003"/>
              <a:gd name="connsiteX40" fmla="*/ 384369 w 2667002"/>
              <a:gd name="connsiteY40" fmla="*/ 395729 h 2667003"/>
              <a:gd name="connsiteX41" fmla="*/ 273491 w 2667002"/>
              <a:gd name="connsiteY41" fmla="*/ 524387 h 2667003"/>
              <a:gd name="connsiteX42" fmla="*/ 405854 w 2667002"/>
              <a:gd name="connsiteY42" fmla="*/ 715893 h 2667003"/>
              <a:gd name="connsiteX43" fmla="*/ 333993 w 2667002"/>
              <a:gd name="connsiteY43" fmla="*/ 839365 h 2667003"/>
              <a:gd name="connsiteX44" fmla="*/ 102112 w 2667002"/>
              <a:gd name="connsiteY44" fmla="*/ 821832 h 2667003"/>
              <a:gd name="connsiteX45" fmla="*/ 46673 w 2667002"/>
              <a:gd name="connsiteY45" fmla="*/ 983087 h 2667003"/>
              <a:gd name="connsiteX46" fmla="*/ 242006 w 2667002"/>
              <a:gd name="connsiteY46" fmla="*/ 1111622 h 2667003"/>
              <a:gd name="connsiteX47" fmla="*/ 220522 w 2667002"/>
              <a:gd name="connsiteY47" fmla="*/ 1266703 h 2667003"/>
              <a:gd name="connsiteX48" fmla="*/ 0 w 2667002"/>
              <a:gd name="connsiteY48" fmla="*/ 1341034 h 2667003"/>
              <a:gd name="connsiteX49" fmla="*/ 11360 w 2667002"/>
              <a:gd name="connsiteY49" fmla="*/ 1509944 h 2667003"/>
              <a:gd name="connsiteX50" fmla="*/ 240771 w 2667002"/>
              <a:gd name="connsiteY50" fmla="*/ 1554023 h 2667003"/>
              <a:gd name="connsiteX51" fmla="*/ 278554 w 2667002"/>
              <a:gd name="connsiteY51" fmla="*/ 1691448 h 2667003"/>
              <a:gd name="connsiteX52" fmla="*/ 98284 w 2667002"/>
              <a:gd name="connsiteY52" fmla="*/ 1843936 h 2667003"/>
              <a:gd name="connsiteX53" fmla="*/ 173973 w 2667002"/>
              <a:gd name="connsiteY53" fmla="*/ 1996425 h 2667003"/>
              <a:gd name="connsiteX54" fmla="*/ 404619 w 2667002"/>
              <a:gd name="connsiteY54" fmla="*/ 1948518 h 2667003"/>
              <a:gd name="connsiteX55" fmla="*/ 500433 w 2667002"/>
              <a:gd name="connsiteY55" fmla="*/ 2073348 h 2667003"/>
              <a:gd name="connsiteX56" fmla="*/ 395729 w 2667002"/>
              <a:gd name="connsiteY56" fmla="*/ 2282634 h 2667003"/>
              <a:gd name="connsiteX57" fmla="*/ 524387 w 2667002"/>
              <a:gd name="connsiteY57" fmla="*/ 2393512 h 2667003"/>
              <a:gd name="connsiteX58" fmla="*/ 717127 w 2667002"/>
              <a:gd name="connsiteY58" fmla="*/ 2261149 h 2667003"/>
              <a:gd name="connsiteX59" fmla="*/ 840723 w 2667002"/>
              <a:gd name="connsiteY59" fmla="*/ 2333010 h 2667003"/>
              <a:gd name="connsiteX60" fmla="*/ 823067 w 2667002"/>
              <a:gd name="connsiteY60" fmla="*/ 2564891 h 2667003"/>
              <a:gd name="connsiteX61" fmla="*/ 983087 w 2667002"/>
              <a:gd name="connsiteY61" fmla="*/ 2620331 h 2667003"/>
              <a:gd name="connsiteX62" fmla="*/ 1111621 w 2667002"/>
              <a:gd name="connsiteY62" fmla="*/ 2426232 h 2667003"/>
              <a:gd name="connsiteX63" fmla="*/ 1266703 w 2667002"/>
              <a:gd name="connsiteY63" fmla="*/ 2446481 h 2667003"/>
              <a:gd name="connsiteX64" fmla="*/ 1341033 w 2667002"/>
              <a:gd name="connsiteY64" fmla="*/ 2667003 h 2667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2667002" h="2667003">
                <a:moveTo>
                  <a:pt x="1341033" y="2667003"/>
                </a:moveTo>
                <a:cubicBezTo>
                  <a:pt x="1511178" y="2655643"/>
                  <a:pt x="1511178" y="2655643"/>
                  <a:pt x="1511178" y="2655643"/>
                </a:cubicBezTo>
                <a:cubicBezTo>
                  <a:pt x="1554023" y="2426232"/>
                  <a:pt x="1554023" y="2426232"/>
                  <a:pt x="1554023" y="2426232"/>
                </a:cubicBezTo>
                <a:cubicBezTo>
                  <a:pt x="1599461" y="2417465"/>
                  <a:pt x="1646133" y="2404871"/>
                  <a:pt x="1691447" y="2389684"/>
                </a:cubicBezTo>
                <a:cubicBezTo>
                  <a:pt x="1845170" y="2568719"/>
                  <a:pt x="1845170" y="2568719"/>
                  <a:pt x="1845170" y="2568719"/>
                </a:cubicBezTo>
                <a:cubicBezTo>
                  <a:pt x="1996424" y="2494389"/>
                  <a:pt x="1996424" y="2494389"/>
                  <a:pt x="1996424" y="2494389"/>
                </a:cubicBezTo>
                <a:cubicBezTo>
                  <a:pt x="1948517" y="2262384"/>
                  <a:pt x="1948517" y="2262384"/>
                  <a:pt x="1948517" y="2262384"/>
                </a:cubicBezTo>
                <a:cubicBezTo>
                  <a:pt x="1992720" y="2233368"/>
                  <a:pt x="2034330" y="2201882"/>
                  <a:pt x="2073347" y="2166569"/>
                </a:cubicBezTo>
                <a:cubicBezTo>
                  <a:pt x="2282633" y="2271274"/>
                  <a:pt x="2282633" y="2271274"/>
                  <a:pt x="2282633" y="2271274"/>
                </a:cubicBezTo>
                <a:cubicBezTo>
                  <a:pt x="2393511" y="2142616"/>
                  <a:pt x="2393511" y="2142616"/>
                  <a:pt x="2393511" y="2142616"/>
                </a:cubicBezTo>
                <a:cubicBezTo>
                  <a:pt x="2262383" y="1949875"/>
                  <a:pt x="2262383" y="1949875"/>
                  <a:pt x="2262383" y="1949875"/>
                </a:cubicBezTo>
                <a:cubicBezTo>
                  <a:pt x="2288930" y="1910735"/>
                  <a:pt x="2311525" y="1869124"/>
                  <a:pt x="2333010" y="1827638"/>
                </a:cubicBezTo>
                <a:cubicBezTo>
                  <a:pt x="2566125" y="1843936"/>
                  <a:pt x="2566125" y="1843936"/>
                  <a:pt x="2566125" y="1843936"/>
                </a:cubicBezTo>
                <a:cubicBezTo>
                  <a:pt x="2620330" y="1683916"/>
                  <a:pt x="2620330" y="1683916"/>
                  <a:pt x="2620330" y="1683916"/>
                </a:cubicBezTo>
                <a:cubicBezTo>
                  <a:pt x="2426231" y="1555381"/>
                  <a:pt x="2426231" y="1555381"/>
                  <a:pt x="2426231" y="1555381"/>
                </a:cubicBezTo>
                <a:cubicBezTo>
                  <a:pt x="2436356" y="1503646"/>
                  <a:pt x="2442653" y="1452035"/>
                  <a:pt x="2446481" y="1400300"/>
                </a:cubicBezTo>
                <a:cubicBezTo>
                  <a:pt x="2667002" y="1325969"/>
                  <a:pt x="2667002" y="1325969"/>
                  <a:pt x="2667002" y="1325969"/>
                </a:cubicBezTo>
                <a:cubicBezTo>
                  <a:pt x="2655643" y="1155825"/>
                  <a:pt x="2655643" y="1155825"/>
                  <a:pt x="2655643" y="1155825"/>
                </a:cubicBezTo>
                <a:cubicBezTo>
                  <a:pt x="2426231" y="1112980"/>
                  <a:pt x="2426231" y="1112980"/>
                  <a:pt x="2426231" y="1112980"/>
                </a:cubicBezTo>
                <a:cubicBezTo>
                  <a:pt x="2417465" y="1067542"/>
                  <a:pt x="2404870" y="1020869"/>
                  <a:pt x="2389683" y="975555"/>
                </a:cubicBezTo>
                <a:cubicBezTo>
                  <a:pt x="2568718" y="821832"/>
                  <a:pt x="2568718" y="821832"/>
                  <a:pt x="2568718" y="821832"/>
                </a:cubicBezTo>
                <a:cubicBezTo>
                  <a:pt x="2494388" y="670578"/>
                  <a:pt x="2494388" y="670578"/>
                  <a:pt x="2494388" y="670578"/>
                </a:cubicBezTo>
                <a:cubicBezTo>
                  <a:pt x="2262383" y="718485"/>
                  <a:pt x="2262383" y="718485"/>
                  <a:pt x="2262383" y="718485"/>
                </a:cubicBezTo>
                <a:cubicBezTo>
                  <a:pt x="2233367" y="674282"/>
                  <a:pt x="2201882" y="632672"/>
                  <a:pt x="2167927" y="593655"/>
                </a:cubicBezTo>
                <a:cubicBezTo>
                  <a:pt x="2271273" y="384369"/>
                  <a:pt x="2271273" y="384369"/>
                  <a:pt x="2271273" y="384369"/>
                </a:cubicBezTo>
                <a:cubicBezTo>
                  <a:pt x="2142615" y="273491"/>
                  <a:pt x="2142615" y="273491"/>
                  <a:pt x="2142615" y="273491"/>
                </a:cubicBezTo>
                <a:cubicBezTo>
                  <a:pt x="1951110" y="404619"/>
                  <a:pt x="1951110" y="404619"/>
                  <a:pt x="1951110" y="404619"/>
                </a:cubicBezTo>
                <a:cubicBezTo>
                  <a:pt x="1910734" y="379430"/>
                  <a:pt x="1869124" y="355477"/>
                  <a:pt x="1827637" y="333993"/>
                </a:cubicBezTo>
                <a:cubicBezTo>
                  <a:pt x="1845170" y="100877"/>
                  <a:pt x="1845170" y="100877"/>
                  <a:pt x="1845170" y="100877"/>
                </a:cubicBezTo>
                <a:cubicBezTo>
                  <a:pt x="1683916" y="46672"/>
                  <a:pt x="1683916" y="46672"/>
                  <a:pt x="1683916" y="46672"/>
                </a:cubicBezTo>
                <a:cubicBezTo>
                  <a:pt x="1555381" y="240771"/>
                  <a:pt x="1555381" y="240771"/>
                  <a:pt x="1555381" y="240771"/>
                </a:cubicBezTo>
                <a:cubicBezTo>
                  <a:pt x="1504881" y="230646"/>
                  <a:pt x="1452035" y="224349"/>
                  <a:pt x="1400300" y="220521"/>
                </a:cubicBezTo>
                <a:cubicBezTo>
                  <a:pt x="1325969" y="0"/>
                  <a:pt x="1325969" y="0"/>
                  <a:pt x="1325969" y="0"/>
                </a:cubicBezTo>
                <a:cubicBezTo>
                  <a:pt x="1157059" y="11359"/>
                  <a:pt x="1157059" y="11359"/>
                  <a:pt x="1157059" y="11359"/>
                </a:cubicBezTo>
                <a:cubicBezTo>
                  <a:pt x="1114214" y="240771"/>
                  <a:pt x="1114214" y="240771"/>
                  <a:pt x="1114214" y="240771"/>
                </a:cubicBezTo>
                <a:cubicBezTo>
                  <a:pt x="1067542" y="249537"/>
                  <a:pt x="1020869" y="262132"/>
                  <a:pt x="975555" y="277319"/>
                </a:cubicBezTo>
                <a:cubicBezTo>
                  <a:pt x="823067" y="98284"/>
                  <a:pt x="823067" y="98284"/>
                  <a:pt x="823067" y="98284"/>
                </a:cubicBezTo>
                <a:cubicBezTo>
                  <a:pt x="670578" y="172615"/>
                  <a:pt x="670578" y="172615"/>
                  <a:pt x="670578" y="172615"/>
                </a:cubicBezTo>
                <a:cubicBezTo>
                  <a:pt x="718486" y="404619"/>
                  <a:pt x="718486" y="404619"/>
                  <a:pt x="718486" y="404619"/>
                </a:cubicBezTo>
                <a:cubicBezTo>
                  <a:pt x="674282" y="433635"/>
                  <a:pt x="632672" y="465121"/>
                  <a:pt x="593655" y="499076"/>
                </a:cubicBezTo>
                <a:cubicBezTo>
                  <a:pt x="384369" y="395729"/>
                  <a:pt x="384369" y="395729"/>
                  <a:pt x="384369" y="395729"/>
                </a:cubicBezTo>
                <a:cubicBezTo>
                  <a:pt x="273491" y="524387"/>
                  <a:pt x="273491" y="524387"/>
                  <a:pt x="273491" y="524387"/>
                </a:cubicBezTo>
                <a:cubicBezTo>
                  <a:pt x="405854" y="715893"/>
                  <a:pt x="405854" y="715893"/>
                  <a:pt x="405854" y="715893"/>
                </a:cubicBezTo>
                <a:cubicBezTo>
                  <a:pt x="379431" y="756268"/>
                  <a:pt x="355477" y="797879"/>
                  <a:pt x="333993" y="839365"/>
                </a:cubicBezTo>
                <a:cubicBezTo>
                  <a:pt x="102112" y="821832"/>
                  <a:pt x="102112" y="821832"/>
                  <a:pt x="102112" y="821832"/>
                </a:cubicBezTo>
                <a:cubicBezTo>
                  <a:pt x="46673" y="983087"/>
                  <a:pt x="46673" y="983087"/>
                  <a:pt x="46673" y="983087"/>
                </a:cubicBezTo>
                <a:cubicBezTo>
                  <a:pt x="242006" y="1111622"/>
                  <a:pt x="242006" y="1111622"/>
                  <a:pt x="242006" y="1111622"/>
                </a:cubicBezTo>
                <a:cubicBezTo>
                  <a:pt x="230646" y="1163357"/>
                  <a:pt x="224349" y="1214968"/>
                  <a:pt x="220522" y="1266703"/>
                </a:cubicBezTo>
                <a:cubicBezTo>
                  <a:pt x="0" y="1341034"/>
                  <a:pt x="0" y="1341034"/>
                  <a:pt x="0" y="1341034"/>
                </a:cubicBezTo>
                <a:cubicBezTo>
                  <a:pt x="11360" y="1509944"/>
                  <a:pt x="11360" y="1509944"/>
                  <a:pt x="11360" y="1509944"/>
                </a:cubicBezTo>
                <a:cubicBezTo>
                  <a:pt x="240771" y="1554023"/>
                  <a:pt x="240771" y="1554023"/>
                  <a:pt x="240771" y="1554023"/>
                </a:cubicBezTo>
                <a:cubicBezTo>
                  <a:pt x="250772" y="1599461"/>
                  <a:pt x="262132" y="1646134"/>
                  <a:pt x="278554" y="1691448"/>
                </a:cubicBezTo>
                <a:cubicBezTo>
                  <a:pt x="98284" y="1843936"/>
                  <a:pt x="98284" y="1843936"/>
                  <a:pt x="98284" y="1843936"/>
                </a:cubicBezTo>
                <a:cubicBezTo>
                  <a:pt x="173973" y="1996425"/>
                  <a:pt x="173973" y="1996425"/>
                  <a:pt x="173973" y="1996425"/>
                </a:cubicBezTo>
                <a:cubicBezTo>
                  <a:pt x="404619" y="1948518"/>
                  <a:pt x="404619" y="1948518"/>
                  <a:pt x="404619" y="1948518"/>
                </a:cubicBezTo>
                <a:cubicBezTo>
                  <a:pt x="433635" y="1992721"/>
                  <a:pt x="465120" y="2034331"/>
                  <a:pt x="500433" y="2073348"/>
                </a:cubicBezTo>
                <a:cubicBezTo>
                  <a:pt x="395729" y="2282634"/>
                  <a:pt x="395729" y="2282634"/>
                  <a:pt x="395729" y="2282634"/>
                </a:cubicBezTo>
                <a:cubicBezTo>
                  <a:pt x="524387" y="2393512"/>
                  <a:pt x="524387" y="2393512"/>
                  <a:pt x="524387" y="2393512"/>
                </a:cubicBezTo>
                <a:cubicBezTo>
                  <a:pt x="717127" y="2261149"/>
                  <a:pt x="717127" y="2261149"/>
                  <a:pt x="717127" y="2261149"/>
                </a:cubicBezTo>
                <a:cubicBezTo>
                  <a:pt x="756268" y="2287573"/>
                  <a:pt x="797878" y="2311526"/>
                  <a:pt x="840723" y="2333010"/>
                </a:cubicBezTo>
                <a:cubicBezTo>
                  <a:pt x="823067" y="2564891"/>
                  <a:pt x="823067" y="2564891"/>
                  <a:pt x="823067" y="2564891"/>
                </a:cubicBezTo>
                <a:cubicBezTo>
                  <a:pt x="983087" y="2620331"/>
                  <a:pt x="983087" y="2620331"/>
                  <a:pt x="983087" y="2620331"/>
                </a:cubicBezTo>
                <a:cubicBezTo>
                  <a:pt x="1111621" y="2426232"/>
                  <a:pt x="1111621" y="2426232"/>
                  <a:pt x="1111621" y="2426232"/>
                </a:cubicBezTo>
                <a:cubicBezTo>
                  <a:pt x="1163356" y="2436357"/>
                  <a:pt x="1214968" y="2442654"/>
                  <a:pt x="1266703" y="2446481"/>
                </a:cubicBezTo>
                <a:cubicBezTo>
                  <a:pt x="1341033" y="2667003"/>
                  <a:pt x="1341033" y="2667003"/>
                  <a:pt x="1341033" y="2667003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</p:spPr>
        <p:txBody>
          <a:bodyPr lIns="45719" tIns="45719" rIns="45719" bIns="45719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>
              <a:latin typeface="+mn-lt"/>
            </a:endParaRPr>
          </a:p>
        </p:txBody>
      </p:sp>
      <p:graphicFrame>
        <p:nvGraphicFramePr>
          <p:cNvPr id="26" name="10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3743704"/>
              </p:ext>
            </p:extLst>
          </p:nvPr>
        </p:nvGraphicFramePr>
        <p:xfrm>
          <a:off x="1004458" y="2079882"/>
          <a:ext cx="10115890" cy="42511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Imagen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571"/>
          <a:stretch>
            <a:fillRect/>
          </a:stretch>
        </p:blipFill>
        <p:spPr bwMode="auto">
          <a:xfrm>
            <a:off x="4589463" y="4279900"/>
            <a:ext cx="2903537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442913" y="442913"/>
            <a:ext cx="5313362" cy="83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TIEMPOS DE RESPUESTA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(Por servicio)</a:t>
            </a:r>
          </a:p>
        </p:txBody>
      </p:sp>
      <p:graphicFrame>
        <p:nvGraphicFramePr>
          <p:cNvPr id="12292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8725012"/>
              </p:ext>
            </p:extLst>
          </p:nvPr>
        </p:nvGraphicFramePr>
        <p:xfrm>
          <a:off x="805656" y="1770856"/>
          <a:ext cx="4587875" cy="2446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63" name="Gráfico" r:id="rId5" imgW="3493311" imgH="2054530" progId="Excel.Chart.8">
                  <p:embed/>
                </p:oleObj>
              </mc:Choice>
              <mc:Fallback>
                <p:oleObj name="Gráfico" r:id="rId5" imgW="3493311" imgH="2054530" progId="Excel.Chart.8">
                  <p:embed/>
                  <p:pic>
                    <p:nvPicPr>
                      <p:cNvPr id="0" name="Chart 6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5656" y="1770856"/>
                        <a:ext cx="4587875" cy="2446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" name="Group 9"/>
          <p:cNvGrpSpPr/>
          <p:nvPr/>
        </p:nvGrpSpPr>
        <p:grpSpPr>
          <a:xfrm>
            <a:off x="3115053" y="1615701"/>
            <a:ext cx="1142622" cy="572989"/>
            <a:chOff x="1055440" y="1628800"/>
            <a:chExt cx="936104" cy="638546"/>
          </a:xfrm>
          <a:solidFill>
            <a:schemeClr val="accent2"/>
          </a:solidFill>
        </p:grpSpPr>
        <p:sp>
          <p:nvSpPr>
            <p:cNvPr id="18" name="Rectangle: Rounded Corners 7"/>
            <p:cNvSpPr/>
            <p:nvPr/>
          </p:nvSpPr>
          <p:spPr>
            <a:xfrm>
              <a:off x="1055440" y="1628800"/>
              <a:ext cx="936104" cy="43204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 smtClean="0"/>
                <a:t>00:17:34</a:t>
              </a:r>
              <a:endParaRPr lang="en-US" sz="1600" b="1" dirty="0"/>
            </a:p>
          </p:txBody>
        </p:sp>
        <p:sp>
          <p:nvSpPr>
            <p:cNvPr id="19" name="Isosceles Triangle 8"/>
            <p:cNvSpPr/>
            <p:nvPr/>
          </p:nvSpPr>
          <p:spPr>
            <a:xfrm rot="10800000">
              <a:off x="1356433" y="2051322"/>
              <a:ext cx="334117" cy="21602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12294" name="Group 10"/>
          <p:cNvGrpSpPr>
            <a:grpSpLocks/>
          </p:cNvGrpSpPr>
          <p:nvPr/>
        </p:nvGrpSpPr>
        <p:grpSpPr bwMode="auto">
          <a:xfrm>
            <a:off x="1557338" y="2265363"/>
            <a:ext cx="1103312" cy="573087"/>
            <a:chOff x="1055440" y="1628800"/>
            <a:chExt cx="936104" cy="638546"/>
          </a:xfrm>
        </p:grpSpPr>
        <p:sp>
          <p:nvSpPr>
            <p:cNvPr id="21" name="Rectangle: Rounded Corners 11"/>
            <p:cNvSpPr/>
            <p:nvPr/>
          </p:nvSpPr>
          <p:spPr>
            <a:xfrm>
              <a:off x="1055440" y="1628800"/>
              <a:ext cx="936104" cy="431594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 smtClean="0"/>
                <a:t>00:07:29</a:t>
              </a:r>
              <a:endParaRPr lang="en-US" sz="1600" b="1" dirty="0"/>
            </a:p>
          </p:txBody>
        </p:sp>
        <p:sp>
          <p:nvSpPr>
            <p:cNvPr id="22" name="Isosceles Triangle 12"/>
            <p:cNvSpPr/>
            <p:nvPr/>
          </p:nvSpPr>
          <p:spPr>
            <a:xfrm rot="10800000">
              <a:off x="1355801" y="2051549"/>
              <a:ext cx="335382" cy="215797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pic>
        <p:nvPicPr>
          <p:cNvPr id="12295" name="16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50" y="2433638"/>
            <a:ext cx="647700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7 Imagen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" y="1695450"/>
            <a:ext cx="666750" cy="8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7" name="32 Imagen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5" y="3059113"/>
            <a:ext cx="704850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8" name="CuadroTexto 34"/>
          <p:cNvSpPr txBox="1">
            <a:spLocks noChangeArrowheads="1"/>
          </p:cNvSpPr>
          <p:nvPr/>
        </p:nvSpPr>
        <p:spPr bwMode="auto">
          <a:xfrm>
            <a:off x="2644775" y="2154238"/>
            <a:ext cx="25146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C" altLang="es-EC" sz="1600" b="1"/>
              <a:t>Gestión</a:t>
            </a:r>
            <a:r>
              <a:rPr lang="es-EC" altLang="es-EC" sz="1400" b="1"/>
              <a:t> </a:t>
            </a:r>
            <a:r>
              <a:rPr lang="es-EC" altLang="es-EC" sz="1600" b="1"/>
              <a:t>Sanitaria</a:t>
            </a:r>
            <a:endParaRPr lang="en-US" altLang="es-EC" sz="1400" b="1"/>
          </a:p>
        </p:txBody>
      </p:sp>
      <p:sp>
        <p:nvSpPr>
          <p:cNvPr id="12299" name="CuadroTexto 38"/>
          <p:cNvSpPr txBox="1">
            <a:spLocks noChangeArrowheads="1"/>
          </p:cNvSpPr>
          <p:nvPr/>
        </p:nvSpPr>
        <p:spPr bwMode="auto">
          <a:xfrm>
            <a:off x="1022350" y="3481388"/>
            <a:ext cx="25146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C" altLang="es-EC" sz="1600" b="1"/>
              <a:t>Tránsito y Movilidad</a:t>
            </a:r>
            <a:endParaRPr lang="en-US" altLang="es-EC" sz="1600" b="1"/>
          </a:p>
        </p:txBody>
      </p:sp>
      <p:grpSp>
        <p:nvGrpSpPr>
          <p:cNvPr id="38" name="Group 13"/>
          <p:cNvGrpSpPr/>
          <p:nvPr/>
        </p:nvGrpSpPr>
        <p:grpSpPr>
          <a:xfrm>
            <a:off x="4914514" y="658699"/>
            <a:ext cx="2018892" cy="1078442"/>
            <a:chOff x="1055440" y="1628800"/>
            <a:chExt cx="936104" cy="638546"/>
          </a:xfrm>
          <a:solidFill>
            <a:schemeClr val="bg1">
              <a:lumMod val="85000"/>
            </a:schemeClr>
          </a:solidFill>
        </p:grpSpPr>
        <p:sp>
          <p:nvSpPr>
            <p:cNvPr id="39" name="Rectangle: Rounded Corners 14"/>
            <p:cNvSpPr/>
            <p:nvPr/>
          </p:nvSpPr>
          <p:spPr>
            <a:xfrm>
              <a:off x="1055440" y="1628800"/>
              <a:ext cx="936104" cy="43204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C" sz="1600" b="1" dirty="0">
                  <a:solidFill>
                    <a:schemeClr val="tx1"/>
                  </a:solidFill>
                </a:rPr>
                <a:t>2020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40" name="Isosceles Triangle 15"/>
            <p:cNvSpPr/>
            <p:nvPr/>
          </p:nvSpPr>
          <p:spPr>
            <a:xfrm rot="10800000">
              <a:off x="1356433" y="2051322"/>
              <a:ext cx="334117" cy="21602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12301" name="Chart 6"/>
          <p:cNvGraphicFramePr>
            <a:graphicFrameLocks/>
          </p:cNvGraphicFramePr>
          <p:nvPr/>
        </p:nvGraphicFramePr>
        <p:xfrm>
          <a:off x="7008813" y="1757363"/>
          <a:ext cx="4587875" cy="2446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64" name="Gráfico" r:id="rId11" imgW="3493311" imgH="2054530" progId="Excel.Chart.8">
                  <p:embed/>
                </p:oleObj>
              </mc:Choice>
              <mc:Fallback>
                <p:oleObj name="Gráfico" r:id="rId11" imgW="3493311" imgH="2054530" progId="Excel.Chart.8">
                  <p:embed/>
                  <p:pic>
                    <p:nvPicPr>
                      <p:cNvPr id="0" name="Chart 6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8813" y="1757363"/>
                        <a:ext cx="4587875" cy="2446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5" name="Group 9"/>
          <p:cNvGrpSpPr/>
          <p:nvPr/>
        </p:nvGrpSpPr>
        <p:grpSpPr>
          <a:xfrm>
            <a:off x="9327107" y="1602053"/>
            <a:ext cx="1142456" cy="572989"/>
            <a:chOff x="1055440" y="1628800"/>
            <a:chExt cx="936104" cy="638546"/>
          </a:xfrm>
          <a:solidFill>
            <a:schemeClr val="accent2"/>
          </a:solidFill>
        </p:grpSpPr>
        <p:sp>
          <p:nvSpPr>
            <p:cNvPr id="46" name="Rectangle: Rounded Corners 7"/>
            <p:cNvSpPr/>
            <p:nvPr/>
          </p:nvSpPr>
          <p:spPr>
            <a:xfrm>
              <a:off x="1055440" y="1628800"/>
              <a:ext cx="936104" cy="43204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 smtClean="0"/>
                <a:t>00:13:57</a:t>
              </a:r>
              <a:endParaRPr lang="en-US" sz="1600" b="1" dirty="0"/>
            </a:p>
          </p:txBody>
        </p:sp>
        <p:sp>
          <p:nvSpPr>
            <p:cNvPr id="47" name="Isosceles Triangle 8"/>
            <p:cNvSpPr/>
            <p:nvPr/>
          </p:nvSpPr>
          <p:spPr>
            <a:xfrm rot="10800000">
              <a:off x="1356433" y="2051322"/>
              <a:ext cx="334117" cy="21602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12303" name="Group 10"/>
          <p:cNvGrpSpPr>
            <a:grpSpLocks/>
          </p:cNvGrpSpPr>
          <p:nvPr/>
        </p:nvGrpSpPr>
        <p:grpSpPr bwMode="auto">
          <a:xfrm>
            <a:off x="7769225" y="2224088"/>
            <a:ext cx="1101725" cy="573087"/>
            <a:chOff x="1055440" y="1628800"/>
            <a:chExt cx="936104" cy="638546"/>
          </a:xfrm>
        </p:grpSpPr>
        <p:sp>
          <p:nvSpPr>
            <p:cNvPr id="49" name="Rectangle: Rounded Corners 11"/>
            <p:cNvSpPr/>
            <p:nvPr/>
          </p:nvSpPr>
          <p:spPr>
            <a:xfrm>
              <a:off x="1055440" y="1628800"/>
              <a:ext cx="936104" cy="431594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 smtClean="0"/>
                <a:t>00:07:43</a:t>
              </a:r>
              <a:endParaRPr lang="en-US" sz="1600" b="1" dirty="0"/>
            </a:p>
          </p:txBody>
        </p:sp>
        <p:sp>
          <p:nvSpPr>
            <p:cNvPr id="50" name="Isosceles Triangle 12"/>
            <p:cNvSpPr/>
            <p:nvPr/>
          </p:nvSpPr>
          <p:spPr>
            <a:xfrm rot="10800000">
              <a:off x="1356235" y="2051549"/>
              <a:ext cx="334516" cy="215797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pic>
        <p:nvPicPr>
          <p:cNvPr id="12304" name="16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6538" y="2433638"/>
            <a:ext cx="647700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5" name="7 Imagen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1938" y="1695450"/>
            <a:ext cx="666750" cy="8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6" name="32 Imagen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7013" y="3059113"/>
            <a:ext cx="704850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07" name="CuadroTexto 34"/>
          <p:cNvSpPr txBox="1">
            <a:spLocks noChangeArrowheads="1"/>
          </p:cNvSpPr>
          <p:nvPr/>
        </p:nvSpPr>
        <p:spPr bwMode="auto">
          <a:xfrm>
            <a:off x="8910638" y="2154238"/>
            <a:ext cx="25146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C" altLang="es-EC" sz="1600" b="1"/>
              <a:t>Gestión Sanitaria</a:t>
            </a:r>
            <a:endParaRPr lang="en-US" altLang="es-EC" sz="1600" b="1"/>
          </a:p>
        </p:txBody>
      </p:sp>
      <p:sp>
        <p:nvSpPr>
          <p:cNvPr id="12308" name="CuadroTexto 38"/>
          <p:cNvSpPr txBox="1">
            <a:spLocks noChangeArrowheads="1"/>
          </p:cNvSpPr>
          <p:nvPr/>
        </p:nvSpPr>
        <p:spPr bwMode="auto">
          <a:xfrm>
            <a:off x="7234238" y="3495675"/>
            <a:ext cx="25146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C" altLang="es-EC" sz="1600" b="1"/>
              <a:t>Tránsito y Movilidad</a:t>
            </a:r>
            <a:endParaRPr lang="en-US" altLang="es-EC" sz="1600" b="1"/>
          </a:p>
        </p:txBody>
      </p:sp>
      <p:sp>
        <p:nvSpPr>
          <p:cNvPr id="60" name="CuadroTexto 59"/>
          <p:cNvSpPr txBox="1"/>
          <p:nvPr/>
        </p:nvSpPr>
        <p:spPr>
          <a:xfrm>
            <a:off x="1911350" y="4549775"/>
            <a:ext cx="2041525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MANABÍ</a:t>
            </a:r>
          </a:p>
        </p:txBody>
      </p:sp>
      <p:sp>
        <p:nvSpPr>
          <p:cNvPr id="24" name="Rectangle: Rounded Corners 14"/>
          <p:cNvSpPr/>
          <p:nvPr/>
        </p:nvSpPr>
        <p:spPr>
          <a:xfrm>
            <a:off x="2676748" y="2902264"/>
            <a:ext cx="1117010" cy="387691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 smtClean="0"/>
              <a:t>00:08:07</a:t>
            </a:r>
            <a:endParaRPr lang="en-US" sz="1600" b="1" dirty="0"/>
          </a:p>
        </p:txBody>
      </p:sp>
      <p:sp>
        <p:nvSpPr>
          <p:cNvPr id="25" name="Isosceles Triangle 15"/>
          <p:cNvSpPr/>
          <p:nvPr/>
        </p:nvSpPr>
        <p:spPr>
          <a:xfrm rot="10800000">
            <a:off x="3035909" y="3281407"/>
            <a:ext cx="398687" cy="193846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1" name="CuadroTexto 60"/>
          <p:cNvSpPr txBox="1"/>
          <p:nvPr/>
        </p:nvSpPr>
        <p:spPr>
          <a:xfrm>
            <a:off x="8129588" y="4557713"/>
            <a:ext cx="2913062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SANTO DOMINGO</a:t>
            </a:r>
          </a:p>
        </p:txBody>
      </p:sp>
      <p:sp>
        <p:nvSpPr>
          <p:cNvPr id="12312" name="CuadroTexto 36"/>
          <p:cNvSpPr txBox="1">
            <a:spLocks noChangeArrowheads="1"/>
          </p:cNvSpPr>
          <p:nvPr/>
        </p:nvSpPr>
        <p:spPr bwMode="auto">
          <a:xfrm>
            <a:off x="981075" y="2840038"/>
            <a:ext cx="2514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C" altLang="es-EC" sz="1400" b="1"/>
              <a:t>Seguridad Ciudadana</a:t>
            </a:r>
            <a:endParaRPr lang="en-US" altLang="es-EC" sz="1400" b="1"/>
          </a:p>
        </p:txBody>
      </p:sp>
      <p:grpSp>
        <p:nvGrpSpPr>
          <p:cNvPr id="51" name="Group 13"/>
          <p:cNvGrpSpPr/>
          <p:nvPr/>
        </p:nvGrpSpPr>
        <p:grpSpPr>
          <a:xfrm>
            <a:off x="8874745" y="2926993"/>
            <a:ext cx="1156353" cy="572989"/>
            <a:chOff x="1055440" y="1628800"/>
            <a:chExt cx="936104" cy="638546"/>
          </a:xfrm>
          <a:solidFill>
            <a:schemeClr val="accent4"/>
          </a:solidFill>
        </p:grpSpPr>
        <p:sp>
          <p:nvSpPr>
            <p:cNvPr id="52" name="Rectangle: Rounded Corners 14"/>
            <p:cNvSpPr/>
            <p:nvPr/>
          </p:nvSpPr>
          <p:spPr>
            <a:xfrm>
              <a:off x="1055440" y="1628800"/>
              <a:ext cx="936104" cy="43204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C" sz="1600" b="1" dirty="0" smtClean="0"/>
                <a:t>00:07:03</a:t>
              </a:r>
              <a:endParaRPr lang="en-US" sz="1600" b="1" dirty="0"/>
            </a:p>
          </p:txBody>
        </p:sp>
        <p:sp>
          <p:nvSpPr>
            <p:cNvPr id="53" name="Isosceles Triangle 15"/>
            <p:cNvSpPr/>
            <p:nvPr/>
          </p:nvSpPr>
          <p:spPr>
            <a:xfrm rot="10800000">
              <a:off x="1356433" y="2051322"/>
              <a:ext cx="334117" cy="21602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2314" name="CuadroTexto 36"/>
          <p:cNvSpPr txBox="1">
            <a:spLocks noChangeArrowheads="1"/>
          </p:cNvSpPr>
          <p:nvPr/>
        </p:nvSpPr>
        <p:spPr bwMode="auto">
          <a:xfrm>
            <a:off x="7207250" y="2840038"/>
            <a:ext cx="2514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C" altLang="es-EC" sz="1400" b="1" dirty="0"/>
              <a:t>Seguridad</a:t>
            </a:r>
            <a:r>
              <a:rPr lang="es-EC" altLang="es-EC" sz="1200" dirty="0"/>
              <a:t> </a:t>
            </a:r>
            <a:r>
              <a:rPr lang="es-EC" altLang="es-EC" sz="1400" b="1" dirty="0"/>
              <a:t>Ciudadana</a:t>
            </a:r>
            <a:endParaRPr lang="en-US" altLang="es-EC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42913" y="442913"/>
            <a:ext cx="71120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PRODUCTIVIDAD DE CÁMARAS DE VIDEO VIGILANCIA</a:t>
            </a:r>
          </a:p>
        </p:txBody>
      </p:sp>
      <p:sp>
        <p:nvSpPr>
          <p:cNvPr id="4" name="Rectángulo 3"/>
          <p:cNvSpPr/>
          <p:nvPr/>
        </p:nvSpPr>
        <p:spPr>
          <a:xfrm>
            <a:off x="442913" y="960438"/>
            <a:ext cx="7291387" cy="36317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1600" dirty="0">
                <a:latin typeface="+mn-lt"/>
              </a:rPr>
              <a:t>La Coordinación Zonal </a:t>
            </a:r>
            <a:r>
              <a:rPr lang="es-EC" sz="1600" dirty="0" smtClean="0">
                <a:latin typeface="+mn-lt"/>
              </a:rPr>
              <a:t>4 durante </a:t>
            </a:r>
            <a:r>
              <a:rPr lang="es-EC" sz="1600" dirty="0">
                <a:latin typeface="+mn-lt"/>
              </a:rPr>
              <a:t>el año 2020, a través del sistema de video vigilancia se capturaron un total de  </a:t>
            </a:r>
            <a:r>
              <a:rPr lang="es-EC" sz="1600" b="1" dirty="0" smtClean="0">
                <a:latin typeface="+mn-lt"/>
              </a:rPr>
              <a:t>23.171 </a:t>
            </a:r>
            <a:r>
              <a:rPr lang="es-EC" sz="1600" b="1" dirty="0">
                <a:latin typeface="+mn-lt"/>
              </a:rPr>
              <a:t>alertas</a:t>
            </a:r>
            <a:r>
              <a:rPr lang="es-EC" sz="1600" dirty="0">
                <a:latin typeface="+mn-lt"/>
              </a:rPr>
              <a:t>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C" sz="1600" dirty="0">
              <a:latin typeface="+mn-lt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1600" dirty="0">
                <a:latin typeface="+mn-lt"/>
              </a:rPr>
              <a:t>Con respecto a las alertas: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C" sz="1600" dirty="0">
              <a:latin typeface="+mn-lt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b="1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T1</a:t>
            </a:r>
            <a:r>
              <a:rPr lang="es-EC" sz="1600" b="1" dirty="0">
                <a:latin typeface="+mn-lt"/>
              </a:rPr>
              <a:t> </a:t>
            </a:r>
            <a:r>
              <a:rPr lang="es-EC" sz="1600" dirty="0">
                <a:latin typeface="+mn-lt"/>
              </a:rPr>
              <a:t>se identificaron </a:t>
            </a:r>
            <a:r>
              <a:rPr lang="es-EC" sz="1600" dirty="0" smtClean="0">
                <a:latin typeface="+mn-lt"/>
              </a:rPr>
              <a:t>3.972 </a:t>
            </a:r>
            <a:r>
              <a:rPr lang="es-EC" sz="1600" dirty="0">
                <a:latin typeface="+mn-lt"/>
              </a:rPr>
              <a:t>(Son potenciales eventos detectados por el evaluador de operaciones de video vigilancia que podrían o no suscitarse) 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b="1" dirty="0">
                <a:solidFill>
                  <a:srgbClr val="C00000"/>
                </a:solidFill>
                <a:latin typeface="+mn-lt"/>
              </a:rPr>
              <a:t>T2</a:t>
            </a:r>
            <a:r>
              <a:rPr lang="es-EC" sz="1600" b="1" dirty="0">
                <a:latin typeface="+mn-lt"/>
              </a:rPr>
              <a:t> </a:t>
            </a:r>
            <a:r>
              <a:rPr lang="es-EC" sz="1600" dirty="0">
                <a:latin typeface="+mn-lt"/>
              </a:rPr>
              <a:t>se identificaron </a:t>
            </a:r>
            <a:r>
              <a:rPr lang="es-EC" sz="1600" dirty="0" smtClean="0">
                <a:latin typeface="+mn-lt"/>
              </a:rPr>
              <a:t>13.772</a:t>
            </a:r>
            <a:r>
              <a:rPr lang="es-EC" sz="1600" b="1" dirty="0" smtClean="0">
                <a:latin typeface="+mn-lt"/>
              </a:rPr>
              <a:t> </a:t>
            </a:r>
            <a:r>
              <a:rPr lang="es-EC" sz="1600" dirty="0">
                <a:latin typeface="+mn-lt"/>
              </a:rPr>
              <a:t>(Son eventos capturados por el evaluador de operaciones de video vigilancia que están suscitando en ese momento o que se suscitan durante un seguimiento y requieren de una coordinación para su atención)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rPr>
              <a:t>T3</a:t>
            </a:r>
            <a:r>
              <a:rPr lang="es-EC" dirty="0">
                <a:latin typeface="+mn-lt"/>
              </a:rPr>
              <a:t> </a:t>
            </a:r>
            <a:r>
              <a:rPr lang="es-EC" sz="1600" dirty="0">
                <a:latin typeface="+mn-lt"/>
              </a:rPr>
              <a:t>se identificaron </a:t>
            </a:r>
            <a:r>
              <a:rPr lang="es-EC" sz="1600" dirty="0" smtClean="0">
                <a:latin typeface="+mn-lt"/>
              </a:rPr>
              <a:t>5.403 </a:t>
            </a:r>
            <a:r>
              <a:rPr lang="es-EC" sz="1600" dirty="0">
                <a:latin typeface="+mn-lt"/>
              </a:rPr>
              <a:t>(Son eventos que ya han sido reportados al centro y requieren de consolidación, o eventos visualizados donde existen unidades de atención de emergencias en territorio, atendiendo el incidente, o solicitudes de apoyo visual)</a:t>
            </a:r>
          </a:p>
        </p:txBody>
      </p:sp>
      <p:pic>
        <p:nvPicPr>
          <p:cNvPr id="5" name="Imagen 4"/>
          <p:cNvPicPr>
            <a:picLocks noChangeAspect="1" noChangeArrowheads="1"/>
          </p:cNvPicPr>
          <p:nvPr/>
        </p:nvPicPr>
        <p:blipFill rotWithShape="1">
          <a:blip r:embed="rId2"/>
          <a:srcRect b="47926"/>
          <a:stretch/>
        </p:blipFill>
        <p:spPr bwMode="auto">
          <a:xfrm>
            <a:off x="8026400" y="1252538"/>
            <a:ext cx="3568700" cy="24495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317" name="Imagen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1950" y="3836988"/>
            <a:ext cx="3657600" cy="376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2085547"/>
              </p:ext>
            </p:extLst>
          </p:nvPr>
        </p:nvGraphicFramePr>
        <p:xfrm>
          <a:off x="3504133" y="4264760"/>
          <a:ext cx="4230167" cy="2593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5794375" y="1979613"/>
            <a:ext cx="5478463" cy="1939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ACCIONES TECNOLÓGICAS</a:t>
            </a:r>
          </a:p>
        </p:txBody>
      </p:sp>
      <p:pic>
        <p:nvPicPr>
          <p:cNvPr id="14339" name="Imagen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13" y="1473200"/>
            <a:ext cx="4902200" cy="391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42913" y="442913"/>
            <a:ext cx="7516812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INCREMENTO DE PUNTOS DE VIDEO VIGILANCIAS</a:t>
            </a:r>
          </a:p>
        </p:txBody>
      </p:sp>
      <p:sp>
        <p:nvSpPr>
          <p:cNvPr id="15363" name="Rectangle 2"/>
          <p:cNvSpPr>
            <a:spLocks noChangeArrowheads="1"/>
          </p:cNvSpPr>
          <p:nvPr/>
        </p:nvSpPr>
        <p:spPr bwMode="auto">
          <a:xfrm>
            <a:off x="442913" y="1162050"/>
            <a:ext cx="5065712" cy="193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US" altLang="es-EC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Centro Zonal Portoviejo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EC" altLang="es-EC" sz="24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C" altLang="en-US" sz="1800" dirty="0">
                <a:ea typeface="Calibri" panose="020F0502020204030204" pitchFamily="34" charset="0"/>
                <a:cs typeface="Times New Roman" panose="02020603050405020304" pitchFamily="18" charset="0"/>
              </a:rPr>
              <a:t>Cuenta con  525 cámaras operativas y 16 cámaras no operativas hasta el 31 de Diciembre de 2020, se registra a nivel histórico de incremento de puntos de video (2012 al 2020).</a:t>
            </a:r>
            <a:endParaRPr lang="es-ES" altLang="en-US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364" name="Rectangle 3"/>
          <p:cNvSpPr>
            <a:spLocks noChangeArrowheads="1"/>
          </p:cNvSpPr>
          <p:nvPr/>
        </p:nvSpPr>
        <p:spPr bwMode="auto">
          <a:xfrm>
            <a:off x="1181100" y="20542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5365" name="Rectangle 2"/>
          <p:cNvSpPr>
            <a:spLocks noChangeArrowheads="1"/>
          </p:cNvSpPr>
          <p:nvPr/>
        </p:nvSpPr>
        <p:spPr bwMode="auto">
          <a:xfrm>
            <a:off x="6121400" y="1162050"/>
            <a:ext cx="5321300" cy="166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US" altLang="es-EC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Centro Local Santo Domingo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EC" altLang="es-EC" sz="24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C" altLang="en-US" sz="1800" dirty="0">
                <a:ea typeface="Calibri" panose="020F0502020204030204" pitchFamily="34" charset="0"/>
                <a:cs typeface="Times New Roman" panose="02020603050405020304" pitchFamily="18" charset="0"/>
              </a:rPr>
              <a:t>Se cuenta con 183 cámaras instaladas y operativas al 31 de diciembre de 2020, se registra a nivel histórico de incremento de puntos de video (2012 al 2020).</a:t>
            </a:r>
            <a:endParaRPr lang="es-EC" altLang="es-EC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3710CF24-10AB-42BF-95DB-30E01854B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474" y="3101975"/>
            <a:ext cx="4584589" cy="275563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D0512481-0CE7-406A-8673-D3C5A3CFBE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9755" y="3101975"/>
            <a:ext cx="4584589" cy="275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795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42913" y="442913"/>
            <a:ext cx="66167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PLATAFORMA TECNOLÓGICA</a:t>
            </a:r>
          </a:p>
        </p:txBody>
      </p:sp>
      <p:sp>
        <p:nvSpPr>
          <p:cNvPr id="4" name="Subtítulo 2"/>
          <p:cNvSpPr>
            <a:spLocks noGrp="1"/>
          </p:cNvSpPr>
          <p:nvPr>
            <p:ph type="subTitle" idx="1"/>
          </p:nvPr>
        </p:nvSpPr>
        <p:spPr>
          <a:xfrm>
            <a:off x="6761163" y="1916113"/>
            <a:ext cx="4906962" cy="2997200"/>
          </a:xfrm>
        </p:spPr>
        <p:txBody>
          <a:bodyPr rtlCol="0">
            <a:normAutofit lnSpcReduction="10000"/>
          </a:bodyPr>
          <a:lstStyle/>
          <a:p>
            <a:pPr marL="285750" indent="-285750" algn="just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ES" altLang="es-EC" sz="1600" b="1" dirty="0">
                <a:latin typeface="Arial" panose="020B0604020202020204" pitchFamily="34" charset="0"/>
                <a:cs typeface="Arial" panose="020B0604020202020204" pitchFamily="34" charset="0"/>
              </a:rPr>
              <a:t>Centro Zonal Portoviejo</a:t>
            </a:r>
            <a:r>
              <a:rPr lang="es-ES" altLang="es-EC" sz="1600" dirty="0">
                <a:latin typeface="Arial" panose="020B0604020202020204" pitchFamily="34" charset="0"/>
                <a:cs typeface="Arial" panose="020B0604020202020204" pitchFamily="34" charset="0"/>
              </a:rPr>
              <a:t> La plataforma tecnológica alcanzó el 98,46% de disponibilidad a nivel del Centro Operativo Zonal.</a:t>
            </a:r>
          </a:p>
          <a:p>
            <a:pPr algn="just" eaLnBrk="1" fontAlgn="auto" hangingPunct="1">
              <a:spcAft>
                <a:spcPts val="0"/>
              </a:spcAft>
              <a:defRPr/>
            </a:pPr>
            <a:endParaRPr lang="es-ES" altLang="es-EC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ES" altLang="es-EC" sz="1600" b="1" dirty="0">
                <a:latin typeface="Arial" panose="020B0604020202020204" pitchFamily="34" charset="0"/>
                <a:cs typeface="Arial" panose="020B0604020202020204" pitchFamily="34" charset="0"/>
              </a:rPr>
              <a:t>Centro Local Santo Domingo </a:t>
            </a:r>
            <a:r>
              <a:rPr lang="es-ES" altLang="es-EC" sz="1600" dirty="0">
                <a:latin typeface="Arial" panose="020B0604020202020204" pitchFamily="34" charset="0"/>
                <a:cs typeface="Arial" panose="020B0604020202020204" pitchFamily="34" charset="0"/>
              </a:rPr>
              <a:t>La plataforma tecnológica alcanzó el 99,29% de disponibilidad a nivel nacional.</a:t>
            </a:r>
          </a:p>
          <a:p>
            <a:pPr algn="just" eaLnBrk="1" fontAlgn="auto" hangingPunct="1">
              <a:spcAft>
                <a:spcPts val="0"/>
              </a:spcAft>
              <a:defRPr/>
            </a:pPr>
            <a:endParaRPr lang="es-ES" altLang="es-EC" sz="16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EC" altLang="es-EC" sz="1600" dirty="0">
                <a:latin typeface="Arial" panose="020B0604020202020204" pitchFamily="34" charset="0"/>
                <a:cs typeface="Arial" panose="020B0604020202020204" pitchFamily="34" charset="0"/>
              </a:rPr>
              <a:t>Proceso de contratación de 450 mantenimientos preventivos y 270 mantenimientos correctivos en puntos de VIDEOVIGILANCIA en el último trimestre del año.</a:t>
            </a:r>
            <a:endParaRPr lang="es-ES" altLang="es-EC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388" name="Imagen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1130300"/>
            <a:ext cx="6205538" cy="778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79840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42913" y="442913"/>
            <a:ext cx="66167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PROYECTOS TECNOLÓGICOS DESARROLLADOS</a:t>
            </a:r>
          </a:p>
        </p:txBody>
      </p:sp>
      <p:graphicFrame>
        <p:nvGraphicFramePr>
          <p:cNvPr id="3" name="Diagrama 2"/>
          <p:cNvGraphicFramePr/>
          <p:nvPr>
            <p:extLst/>
          </p:nvPr>
        </p:nvGraphicFramePr>
        <p:xfrm>
          <a:off x="-583243" y="1006104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3314" name="Imagen 11">
            <a:extLst>
              <a:ext uri="{FF2B5EF4-FFF2-40B4-BE49-F238E27FC236}">
                <a16:creationId xmlns="" xmlns:a16="http://schemas.microsoft.com/office/drawing/2014/main" id="{34EB294C-2202-4282-8986-1122B9F8C1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849" y="1985962"/>
            <a:ext cx="5410200" cy="288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08885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5673725" y="2582863"/>
            <a:ext cx="5478463" cy="13223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ADIESTRAMIENTO Y CAPACITACIÓN</a:t>
            </a:r>
          </a:p>
        </p:txBody>
      </p:sp>
      <p:pic>
        <p:nvPicPr>
          <p:cNvPr id="18435" name="Imagen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813" y="1041400"/>
            <a:ext cx="4446587" cy="592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9638" y="5153025"/>
            <a:ext cx="3133725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442913" y="442913"/>
            <a:ext cx="8551862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ADIESTRAMIENTO Y CAPACITACIÓN</a:t>
            </a: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318181936"/>
              </p:ext>
            </p:extLst>
          </p:nvPr>
        </p:nvGraphicFramePr>
        <p:xfrm>
          <a:off x="216846" y="462877"/>
          <a:ext cx="10947022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5673725" y="1422400"/>
            <a:ext cx="5478463" cy="2881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algn="ctr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es-EC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GESTIÓN DE SALUD, SEGURIDAD OCUPACIONAL Y BIENESTAR SOCIAL</a:t>
            </a:r>
          </a:p>
        </p:txBody>
      </p:sp>
      <p:pic>
        <p:nvPicPr>
          <p:cNvPr id="4" name="Picture 5" descr="C:\Users\VALLEJ~1.AMB\AppData\Local\Temp\Rar$DRa0.175\WhatsApp Image 2021-04-12 at 14.29.19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0" t="9371" r="50570" b="60196"/>
          <a:stretch/>
        </p:blipFill>
        <p:spPr bwMode="auto">
          <a:xfrm>
            <a:off x="826803" y="969239"/>
            <a:ext cx="4313374" cy="272930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C:\Users\VALLEJ~1.AMB\AppData\Local\Temp\Rar$DRa0.409\WhatsApp Image 2021-04-12 at 14.29.19 (1)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45" t="11583" r="1337" b="50814"/>
          <a:stretch/>
        </p:blipFill>
        <p:spPr bwMode="auto">
          <a:xfrm>
            <a:off x="3285877" y="2863056"/>
            <a:ext cx="3305992" cy="262082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42913" y="442913"/>
            <a:ext cx="8551862" cy="9175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es-EC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GESTIÓN DE SALUD, SEGURIDAD OCUPACIONAL Y BIENESTAR SOCIAL</a:t>
            </a:r>
          </a:p>
        </p:txBody>
      </p:sp>
      <p:graphicFrame>
        <p:nvGraphicFramePr>
          <p:cNvPr id="6" name="5 Diagrama"/>
          <p:cNvGraphicFramePr/>
          <p:nvPr>
            <p:extLst/>
          </p:nvPr>
        </p:nvGraphicFramePr>
        <p:xfrm>
          <a:off x="5746158" y="1284607"/>
          <a:ext cx="6018208" cy="4843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98" y="2084533"/>
            <a:ext cx="2432538" cy="324338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736" y="1655618"/>
            <a:ext cx="2866929" cy="215019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158" y="3805815"/>
            <a:ext cx="2872507" cy="2154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8372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42913" y="442913"/>
            <a:ext cx="8551862" cy="9175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es-EC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GESTIÓN DE SALUD, SEGURIDAD OCUPACIONAL Y BIENESTAR SOCIAL</a:t>
            </a:r>
          </a:p>
        </p:txBody>
      </p:sp>
      <p:graphicFrame>
        <p:nvGraphicFramePr>
          <p:cNvPr id="5" name="4 Diagrama"/>
          <p:cNvGraphicFramePr/>
          <p:nvPr>
            <p:extLst/>
          </p:nvPr>
        </p:nvGraphicFramePr>
        <p:xfrm>
          <a:off x="5254841" y="1339200"/>
          <a:ext cx="6550472" cy="462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913" y="1512702"/>
            <a:ext cx="5613458" cy="1916297"/>
          </a:xfrm>
          <a:prstGeom prst="rect">
            <a:avLst/>
          </a:prstGeom>
        </p:spPr>
      </p:pic>
      <p:pic>
        <p:nvPicPr>
          <p:cNvPr id="6" name="Imagen 5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09"/>
          <a:stretch/>
        </p:blipFill>
        <p:spPr bwMode="auto">
          <a:xfrm>
            <a:off x="442913" y="4417035"/>
            <a:ext cx="2247900" cy="17995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agen 6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08" r="25500"/>
          <a:stretch/>
        </p:blipFill>
        <p:spPr bwMode="auto">
          <a:xfrm>
            <a:off x="3311741" y="4417035"/>
            <a:ext cx="1943100" cy="17995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n 7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7381" y="2988101"/>
            <a:ext cx="1407793" cy="1869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6375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6096000" y="2979738"/>
            <a:ext cx="5478463" cy="13223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4000" b="1" dirty="0"/>
              <a:t>GESTIÓN JURÍDICA</a:t>
            </a:r>
            <a:endParaRPr lang="es-EC" sz="4000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C" sz="40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301" y="1602933"/>
            <a:ext cx="4876800" cy="27527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1225" y="1497013"/>
            <a:ext cx="3197225" cy="319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CuadroTexto 1"/>
          <p:cNvSpPr txBox="1">
            <a:spLocks noChangeArrowheads="1"/>
          </p:cNvSpPr>
          <p:nvPr/>
        </p:nvSpPr>
        <p:spPr bwMode="auto">
          <a:xfrm>
            <a:off x="442913" y="442913"/>
            <a:ext cx="85518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C" altLang="en-US" sz="2400" b="1"/>
              <a:t>GESTIÓN JURÍDICA</a:t>
            </a:r>
            <a:endParaRPr lang="es-EC" altLang="en-US" sz="2400"/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811978649"/>
              </p:ext>
            </p:extLst>
          </p:nvPr>
        </p:nvGraphicFramePr>
        <p:xfrm>
          <a:off x="339678" y="1105469"/>
          <a:ext cx="9009039" cy="46675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6096000" y="2082800"/>
            <a:ext cx="5478463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DIFUSIÓN Y COMUNICACIÓN</a:t>
            </a:r>
          </a:p>
        </p:txBody>
      </p:sp>
      <p:pic>
        <p:nvPicPr>
          <p:cNvPr id="5" name="Picture 6" descr="C:\Users\ECU911\Downloads\WhatsApp Image 2020-03-11 at 09.29.25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9174" y="1184274"/>
            <a:ext cx="5047261" cy="33619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42913" y="442913"/>
            <a:ext cx="7186612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CORRESPONSABILIDAD CIUDADANA-VINCULACIÓN</a:t>
            </a:r>
          </a:p>
        </p:txBody>
      </p:sp>
      <p:sp>
        <p:nvSpPr>
          <p:cNvPr id="26627" name="CuadroTexto 12"/>
          <p:cNvSpPr txBox="1">
            <a:spLocks noChangeArrowheads="1"/>
          </p:cNvSpPr>
          <p:nvPr/>
        </p:nvSpPr>
        <p:spPr bwMode="auto">
          <a:xfrm>
            <a:off x="1282700" y="1158875"/>
            <a:ext cx="989171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C" altLang="en-US" sz="1800" b="1" i="1" dirty="0"/>
              <a:t>108</a:t>
            </a:r>
            <a:r>
              <a:rPr lang="es-EC" altLang="en-US" sz="1800" i="1" dirty="0"/>
              <a:t> actividades de vinculación, socialización y concientización con la comunidad, respecto al uso adecuado de la línea única de emergencia 911 y medidas de bioseguridad, logrando que se beneficien </a:t>
            </a:r>
            <a:r>
              <a:rPr lang="es-EC" altLang="en-US" sz="1800" b="1" dirty="0"/>
              <a:t>6.233 </a:t>
            </a:r>
            <a:r>
              <a:rPr lang="es-EC" altLang="en-US" sz="1800" i="1" dirty="0"/>
              <a:t>ciudadanos de la zona 4.</a:t>
            </a:r>
          </a:p>
        </p:txBody>
      </p:sp>
      <p:graphicFrame>
        <p:nvGraphicFramePr>
          <p:cNvPr id="12" name="Diagrama 11"/>
          <p:cNvGraphicFramePr/>
          <p:nvPr>
            <p:extLst/>
          </p:nvPr>
        </p:nvGraphicFramePr>
        <p:xfrm>
          <a:off x="2833141" y="1865822"/>
          <a:ext cx="6940446" cy="4355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3314" name="Picture 2">
            <a:extLst>
              <a:ext uri="{FF2B5EF4-FFF2-40B4-BE49-F238E27FC236}">
                <a16:creationId xmlns="" xmlns:a16="http://schemas.microsoft.com/office/drawing/2014/main" id="{48648D5A-E64B-4802-BC10-523E69D26B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989" y="2247870"/>
            <a:ext cx="3095625" cy="1930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4">
            <a:extLst>
              <a:ext uri="{FF2B5EF4-FFF2-40B4-BE49-F238E27FC236}">
                <a16:creationId xmlns="" xmlns:a16="http://schemas.microsoft.com/office/drawing/2014/main" id="{CD47C632-32FB-488C-87CF-EA5E02B6ED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988" y="4343184"/>
            <a:ext cx="3095625" cy="1737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5">
            <a:extLst>
              <a:ext uri="{FF2B5EF4-FFF2-40B4-BE49-F238E27FC236}">
                <a16:creationId xmlns="" xmlns:a16="http://schemas.microsoft.com/office/drawing/2014/main" id="{1C9FCDAC-0FD6-4CFA-AA8E-626C041E1E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5018" y="2082800"/>
            <a:ext cx="2339395" cy="1752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6">
            <a:extLst>
              <a:ext uri="{FF2B5EF4-FFF2-40B4-BE49-F238E27FC236}">
                <a16:creationId xmlns="" xmlns:a16="http://schemas.microsoft.com/office/drawing/2014/main" id="{D11503E7-41E5-4127-9D22-C57ED43EFD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5018" y="4121489"/>
            <a:ext cx="2339395" cy="1765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11922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42913" y="442913"/>
            <a:ext cx="4500562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CAMPAÑAS COMUNICACIONALES</a:t>
            </a:r>
          </a:p>
        </p:txBody>
      </p:sp>
      <p:sp>
        <p:nvSpPr>
          <p:cNvPr id="27651" name="CuadroTexto 2"/>
          <p:cNvSpPr txBox="1">
            <a:spLocks noChangeArrowheads="1"/>
          </p:cNvSpPr>
          <p:nvPr/>
        </p:nvSpPr>
        <p:spPr bwMode="auto">
          <a:xfrm>
            <a:off x="2041525" y="1071563"/>
            <a:ext cx="77914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C" altLang="es-EC" sz="2500"/>
              <a:t>Buen uso del 911 y charlas virtuales de bioseguridad</a:t>
            </a:r>
          </a:p>
        </p:txBody>
      </p:sp>
      <p:pic>
        <p:nvPicPr>
          <p:cNvPr id="14338" name="Picture 2">
            <a:extLst>
              <a:ext uri="{FF2B5EF4-FFF2-40B4-BE49-F238E27FC236}">
                <a16:creationId xmlns="" xmlns:a16="http://schemas.microsoft.com/office/drawing/2014/main" id="{B95CE7DB-E91C-4920-A4B1-AC4C0F9531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337" y="1833562"/>
            <a:ext cx="2672582" cy="159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>
            <a:extLst>
              <a:ext uri="{FF2B5EF4-FFF2-40B4-BE49-F238E27FC236}">
                <a16:creationId xmlns="" xmlns:a16="http://schemas.microsoft.com/office/drawing/2014/main" id="{CBD913E0-1873-4EAF-8CA2-F93F50CD73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942" y="3839644"/>
            <a:ext cx="2579815" cy="1970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>
            <a:extLst>
              <a:ext uri="{FF2B5EF4-FFF2-40B4-BE49-F238E27FC236}">
                <a16:creationId xmlns="" xmlns:a16="http://schemas.microsoft.com/office/drawing/2014/main" id="{E7859AC2-7541-4A94-8F40-F478BDA38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8019" y="1797787"/>
            <a:ext cx="2486510" cy="1825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5">
            <a:extLst>
              <a:ext uri="{FF2B5EF4-FFF2-40B4-BE49-F238E27FC236}">
                <a16:creationId xmlns="" xmlns:a16="http://schemas.microsoft.com/office/drawing/2014/main" id="{5B57B4D9-DE08-4653-9AFB-341EB7A504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513" y="4044080"/>
            <a:ext cx="2660974" cy="1770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505CCFCF-1FAA-4DD3-A56F-718169EB49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78630" y="3839644"/>
            <a:ext cx="2712428" cy="203432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EA2C168C-BDAE-4D7D-9B0F-97C17BFC6E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78630" y="1758645"/>
            <a:ext cx="2592515" cy="194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8848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6096000" y="2082800"/>
            <a:ext cx="5478463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PRESUPUESTO EJECUTADO</a:t>
            </a:r>
          </a:p>
        </p:txBody>
      </p:sp>
      <p:pic>
        <p:nvPicPr>
          <p:cNvPr id="28675" name="Imagen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8025" y="1392238"/>
            <a:ext cx="4117975" cy="411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42913" y="442913"/>
            <a:ext cx="732155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EJECUCIÓN PRESUPUESTARIA AÑO 2019 VS 2020</a:t>
            </a:r>
          </a:p>
        </p:txBody>
      </p:sp>
      <p:sp>
        <p:nvSpPr>
          <p:cNvPr id="4" name="Rectángulo redondeado 2"/>
          <p:cNvSpPr/>
          <p:nvPr/>
        </p:nvSpPr>
        <p:spPr>
          <a:xfrm>
            <a:off x="9244013" y="2366963"/>
            <a:ext cx="1176337" cy="769937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1600" b="1" dirty="0">
                <a:solidFill>
                  <a:srgbClr val="FF0000"/>
                </a:solidFill>
              </a:rPr>
              <a:t>Ejecución 2019</a:t>
            </a:r>
          </a:p>
        </p:txBody>
      </p:sp>
      <p:sp>
        <p:nvSpPr>
          <p:cNvPr id="29700" name="CuadroTexto 3"/>
          <p:cNvSpPr txBox="1">
            <a:spLocks noChangeArrowheads="1"/>
          </p:cNvSpPr>
          <p:nvPr/>
        </p:nvSpPr>
        <p:spPr bwMode="auto">
          <a:xfrm>
            <a:off x="10702925" y="2597150"/>
            <a:ext cx="9556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C" altLang="en-US" sz="1800" b="1">
                <a:solidFill>
                  <a:srgbClr val="FF0000"/>
                </a:solidFill>
              </a:rPr>
              <a:t>99.86%</a:t>
            </a:r>
          </a:p>
        </p:txBody>
      </p:sp>
      <p:sp>
        <p:nvSpPr>
          <p:cNvPr id="7" name="Flecha derecha 7"/>
          <p:cNvSpPr/>
          <p:nvPr/>
        </p:nvSpPr>
        <p:spPr>
          <a:xfrm>
            <a:off x="10541000" y="2693988"/>
            <a:ext cx="160338" cy="271462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C"/>
          </a:p>
        </p:txBody>
      </p:sp>
      <p:sp>
        <p:nvSpPr>
          <p:cNvPr id="8" name="Rectángulo redondeado 8"/>
          <p:cNvSpPr/>
          <p:nvPr/>
        </p:nvSpPr>
        <p:spPr>
          <a:xfrm>
            <a:off x="9210675" y="3444875"/>
            <a:ext cx="1176338" cy="769938"/>
          </a:xfrm>
          <a:prstGeom prst="roundRect">
            <a:avLst/>
          </a:prstGeom>
          <a:solidFill>
            <a:srgbClr val="FF0000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1600" b="1" dirty="0">
                <a:solidFill>
                  <a:schemeClr val="tx1"/>
                </a:solidFill>
              </a:rPr>
              <a:t>Ejecución 2020</a:t>
            </a:r>
          </a:p>
        </p:txBody>
      </p:sp>
      <p:sp>
        <p:nvSpPr>
          <p:cNvPr id="9" name="Flecha derecha 10"/>
          <p:cNvSpPr/>
          <p:nvPr/>
        </p:nvSpPr>
        <p:spPr>
          <a:xfrm>
            <a:off x="10509250" y="3771900"/>
            <a:ext cx="160338" cy="271463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FF0000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C">
              <a:solidFill>
                <a:schemeClr val="tx1"/>
              </a:solidFill>
            </a:endParaRPr>
          </a:p>
        </p:txBody>
      </p:sp>
      <p:sp>
        <p:nvSpPr>
          <p:cNvPr id="29704" name="CuadroTexto 11"/>
          <p:cNvSpPr txBox="1">
            <a:spLocks noChangeArrowheads="1"/>
          </p:cNvSpPr>
          <p:nvPr/>
        </p:nvSpPr>
        <p:spPr bwMode="auto">
          <a:xfrm>
            <a:off x="10702925" y="3722688"/>
            <a:ext cx="9556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C" altLang="en-US" sz="1800" b="1">
                <a:solidFill>
                  <a:srgbClr val="FF0000"/>
                </a:solidFill>
              </a:rPr>
              <a:t>99.35%</a:t>
            </a:r>
          </a:p>
        </p:txBody>
      </p:sp>
      <p:graphicFrame>
        <p:nvGraphicFramePr>
          <p:cNvPr id="10" name="Gráfico 9"/>
          <p:cNvGraphicFramePr>
            <a:graphicFrameLocks/>
          </p:cNvGraphicFramePr>
          <p:nvPr/>
        </p:nvGraphicFramePr>
        <p:xfrm>
          <a:off x="789709" y="1579418"/>
          <a:ext cx="7592291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6096000" y="2082800"/>
            <a:ext cx="5478463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CONVENIOS SUSCRITOS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5301" t="48306" r="69781" b="31148"/>
          <a:stretch/>
        </p:blipFill>
        <p:spPr>
          <a:xfrm>
            <a:off x="617799" y="1663908"/>
            <a:ext cx="5356910" cy="33128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3" y="3497263"/>
            <a:ext cx="2752725" cy="275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442913" y="442913"/>
            <a:ext cx="4500562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CONVENIOS SUSCRITOS</a:t>
            </a: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784859272"/>
              </p:ext>
            </p:extLst>
          </p:nvPr>
        </p:nvGraphicFramePr>
        <p:xfrm>
          <a:off x="846159" y="442913"/>
          <a:ext cx="10085696" cy="60670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6096000" y="2082800"/>
            <a:ext cx="5478463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CONTROL DE CALIDAD</a:t>
            </a:r>
          </a:p>
        </p:txBody>
      </p:sp>
      <p:pic>
        <p:nvPicPr>
          <p:cNvPr id="32771" name="Imagen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400" y="1257300"/>
            <a:ext cx="5054600" cy="469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42913" y="442913"/>
            <a:ext cx="4500562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CONTROL DE CALIDAD</a:t>
            </a:r>
          </a:p>
        </p:txBody>
      </p:sp>
      <p:sp>
        <p:nvSpPr>
          <p:cNvPr id="33795" name="Rectangle 2"/>
          <p:cNvSpPr>
            <a:spLocks noChangeArrowheads="1"/>
          </p:cNvSpPr>
          <p:nvPr/>
        </p:nvSpPr>
        <p:spPr bwMode="auto">
          <a:xfrm>
            <a:off x="442913" y="1417638"/>
            <a:ext cx="6477000" cy="1754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</a:pPr>
            <a:r>
              <a:rPr lang="es-EC" altLang="en-US" sz="180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realizaron </a:t>
            </a:r>
            <a:r>
              <a:rPr lang="es-EC" altLang="en-US" sz="1800" b="1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7.783</a:t>
            </a:r>
            <a:r>
              <a:rPr lang="es-EC" altLang="en-US" sz="180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controles de calidad relacionados con llamadas no procedentes y videovigilancia, llamadas procedentes y proceso de despacho. Estos controles de calidad evidencian errores en cuanto a preguntas repetitivas e innecesarias, selección correcta del incidente, falla en recategorización y retroalimentación sin claridad.</a:t>
            </a:r>
          </a:p>
        </p:txBody>
      </p:sp>
      <p:sp>
        <p:nvSpPr>
          <p:cNvPr id="33796" name="Rectangle 3"/>
          <p:cNvSpPr>
            <a:spLocks noChangeArrowheads="1"/>
          </p:cNvSpPr>
          <p:nvPr/>
        </p:nvSpPr>
        <p:spPr bwMode="auto">
          <a:xfrm>
            <a:off x="409575" y="3686175"/>
            <a:ext cx="6510338" cy="175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</a:pPr>
            <a:r>
              <a:rPr lang="es-EC" altLang="es-EC" sz="180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realizaron </a:t>
            </a:r>
            <a:r>
              <a:rPr lang="es-EC" altLang="es-EC" sz="1800" b="1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935</a:t>
            </a:r>
            <a:r>
              <a:rPr lang="es-EC" altLang="es-EC" sz="180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encuestas de Satisfacción Ciudadana efectivas de un total de 2.451 llamadas realizadas, en las cuales indicaron que la unidad que solicitaron si llegó o que recibieron soporte telefónico. Dicho control muestra que un </a:t>
            </a:r>
            <a:r>
              <a:rPr lang="es-EC" altLang="es-EC" sz="1800" b="1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83.4% </a:t>
            </a:r>
            <a:r>
              <a:rPr lang="es-EC" altLang="es-EC" sz="180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los ciudadanos encuestados se sienten satisfechos con el servicio brindado.</a:t>
            </a:r>
            <a:endParaRPr lang="es-EC" altLang="es-EC" sz="180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3797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9" r="2200" b="3040"/>
          <a:stretch>
            <a:fillRect/>
          </a:stretch>
        </p:blipFill>
        <p:spPr bwMode="auto">
          <a:xfrm>
            <a:off x="7372350" y="1268413"/>
            <a:ext cx="4405313" cy="435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6096000" y="2082800"/>
            <a:ext cx="5478463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ACCIONES FRENTE AL COVID</a:t>
            </a:r>
          </a:p>
        </p:txBody>
      </p:sp>
      <p:pic>
        <p:nvPicPr>
          <p:cNvPr id="34819" name="Imagen 35" descr="Diagrama&#10;&#10;Descripción generada automáticamente con confianza med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5238" y="2049463"/>
            <a:ext cx="4648200" cy="257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VALLEJ~1.AMB\AppData\Local\Temp\Rar$DRa0.409\WhatsApp Image 2021-04-12 at 14.29.19 (1)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33" t="10909" r="1337" b="50628"/>
          <a:stretch/>
        </p:blipFill>
        <p:spPr bwMode="auto">
          <a:xfrm>
            <a:off x="8759103" y="3589361"/>
            <a:ext cx="3056732" cy="243692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 descr="C:\Users\VALLEJ~1.AMB\AppData\Local\Temp\Rar$DRa0.409\WhatsApp Image 2021-04-12 at 14.29.19 (1)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" t="10909" r="50070" b="50927"/>
          <a:stretch/>
        </p:blipFill>
        <p:spPr bwMode="auto">
          <a:xfrm>
            <a:off x="442913" y="1246070"/>
            <a:ext cx="3420707" cy="269366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442913" y="442913"/>
            <a:ext cx="638968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ACCIONES FRENTE AL COVID</a:t>
            </a: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0951445"/>
              </p:ext>
            </p:extLst>
          </p:nvPr>
        </p:nvGraphicFramePr>
        <p:xfrm>
          <a:off x="1772691" y="719666"/>
          <a:ext cx="9131870" cy="57630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ectángulo 5"/>
          <p:cNvSpPr/>
          <p:nvPr/>
        </p:nvSpPr>
        <p:spPr>
          <a:xfrm>
            <a:off x="5698881" y="2411738"/>
            <a:ext cx="151081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14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implementaron políticas de teletrabajo y protección del personal Vulnerable y personas con discapacidad</a:t>
            </a:r>
            <a:endParaRPr lang="es-EC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CuadroTexto 1"/>
          <p:cNvSpPr txBox="1">
            <a:spLocks noChangeArrowheads="1"/>
          </p:cNvSpPr>
          <p:nvPr/>
        </p:nvSpPr>
        <p:spPr bwMode="auto">
          <a:xfrm>
            <a:off x="6096000" y="2082800"/>
            <a:ext cx="5478463" cy="288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es-EC" altLang="en-US" sz="4000" b="1"/>
              <a:t>TEMAS PLANTEADOS POR LA CIUDADANÍA PARA RENDIR CUENTAS</a:t>
            </a:r>
          </a:p>
        </p:txBody>
      </p:sp>
      <p:pic>
        <p:nvPicPr>
          <p:cNvPr id="36867" name="Imagen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25" y="1368425"/>
            <a:ext cx="38989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CuadroTexto 1"/>
          <p:cNvSpPr txBox="1">
            <a:spLocks noChangeArrowheads="1"/>
          </p:cNvSpPr>
          <p:nvPr/>
        </p:nvSpPr>
        <p:spPr bwMode="auto">
          <a:xfrm>
            <a:off x="442913" y="442913"/>
            <a:ext cx="8086725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es-EC" altLang="en-US" sz="2400" b="1">
                <a:solidFill>
                  <a:srgbClr val="FF0000"/>
                </a:solidFill>
              </a:rPr>
              <a:t>TEMAS PLANTEADOS POR LA CIUDADANÍA PARA RENDIR CUENTAS</a:t>
            </a: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265139264"/>
              </p:ext>
            </p:extLst>
          </p:nvPr>
        </p:nvGraphicFramePr>
        <p:xfrm>
          <a:off x="2113886" y="1064893"/>
          <a:ext cx="7357660" cy="4871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7892" name="Imagen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3963" y="2592388"/>
            <a:ext cx="3095625" cy="241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Tema de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Tema de 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Tema de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1484</TotalTime>
  <Words>1261</Words>
  <Application>Microsoft Office PowerPoint</Application>
  <PresentationFormat>Panorámica</PresentationFormat>
  <Paragraphs>168</Paragraphs>
  <Slides>35</Slides>
  <Notes>1</Notes>
  <HiddenSlides>0</HiddenSlides>
  <MMClips>0</MMClips>
  <ScaleCrop>false</ScaleCrop>
  <HeadingPairs>
    <vt:vector size="8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46" baseType="lpstr">
      <vt:lpstr>Arial</vt:lpstr>
      <vt:lpstr>Bebas Neue</vt:lpstr>
      <vt:lpstr>Calibri</vt:lpstr>
      <vt:lpstr>Calibri Light</vt:lpstr>
      <vt:lpstr>Cambria</vt:lpstr>
      <vt:lpstr>FontAwesome</vt:lpstr>
      <vt:lpstr>Myriad Pro</vt:lpstr>
      <vt:lpstr>Open Sans</vt:lpstr>
      <vt:lpstr>Times New Roman</vt:lpstr>
      <vt:lpstr>Tema de Office</vt:lpstr>
      <vt:lpstr>Gráfico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DARWIN ALEJANDRO PARRAGA BRAVO</cp:lastModifiedBy>
  <cp:revision>99</cp:revision>
  <dcterms:created xsi:type="dcterms:W3CDTF">2021-03-17T20:26:23Z</dcterms:created>
  <dcterms:modified xsi:type="dcterms:W3CDTF">2021-04-23T21:45:52Z</dcterms:modified>
</cp:coreProperties>
</file>